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4"/>
  </p:sldMasterIdLst>
  <p:notesMasterIdLst>
    <p:notesMasterId r:id="rId33"/>
  </p:notesMasterIdLst>
  <p:handoutMasterIdLst>
    <p:handoutMasterId r:id="rId34"/>
  </p:handoutMasterIdLst>
  <p:sldIdLst>
    <p:sldId id="300" r:id="rId5"/>
    <p:sldId id="342" r:id="rId6"/>
    <p:sldId id="341" r:id="rId7"/>
    <p:sldId id="309" r:id="rId8"/>
    <p:sldId id="340" r:id="rId9"/>
    <p:sldId id="308" r:id="rId10"/>
    <p:sldId id="312" r:id="rId11"/>
    <p:sldId id="313" r:id="rId12"/>
    <p:sldId id="315" r:id="rId13"/>
    <p:sldId id="320" r:id="rId14"/>
    <p:sldId id="319" r:id="rId15"/>
    <p:sldId id="328" r:id="rId16"/>
    <p:sldId id="333" r:id="rId17"/>
    <p:sldId id="337" r:id="rId18"/>
    <p:sldId id="336" r:id="rId19"/>
    <p:sldId id="338" r:id="rId20"/>
    <p:sldId id="316" r:id="rId21"/>
    <p:sldId id="321" r:id="rId22"/>
    <p:sldId id="339" r:id="rId23"/>
    <p:sldId id="318" r:id="rId24"/>
    <p:sldId id="322" r:id="rId25"/>
    <p:sldId id="324" r:id="rId26"/>
    <p:sldId id="332" r:id="rId27"/>
    <p:sldId id="323" r:id="rId28"/>
    <p:sldId id="325" r:id="rId29"/>
    <p:sldId id="314" r:id="rId30"/>
    <p:sldId id="317" r:id="rId31"/>
    <p:sldId id="327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4">
          <p15:clr>
            <a:srgbClr val="A4A3A4"/>
          </p15:clr>
        </p15:guide>
        <p15:guide id="2" orient="horz" pos="3103">
          <p15:clr>
            <a:srgbClr val="A4A3A4"/>
          </p15:clr>
        </p15:guide>
        <p15:guide id="3" orient="horz" pos="141">
          <p15:clr>
            <a:srgbClr val="A4A3A4"/>
          </p15:clr>
        </p15:guide>
        <p15:guide id="4" pos="139">
          <p15:clr>
            <a:srgbClr val="A4A3A4"/>
          </p15:clr>
        </p15:guide>
        <p15:guide id="5" pos="5242">
          <p15:clr>
            <a:srgbClr val="A4A3A4"/>
          </p15:clr>
        </p15:guide>
        <p15:guide id="6" pos="2880">
          <p15:clr>
            <a:srgbClr val="A4A3A4"/>
          </p15:clr>
        </p15:guide>
        <p15:guide id="7" pos="253">
          <p15:clr>
            <a:srgbClr val="A4A3A4"/>
          </p15:clr>
        </p15:guide>
        <p15:guide id="8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C67"/>
    <a:srgbClr val="252525"/>
    <a:srgbClr val="EBEBEB"/>
    <a:srgbClr val="FC1453"/>
    <a:srgbClr val="520187"/>
    <a:srgbClr val="009D1C"/>
    <a:srgbClr val="06A902"/>
    <a:srgbClr val="FF2AF7"/>
    <a:srgbClr val="FF0007"/>
    <a:srgbClr val="D6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62" autoAdjust="0"/>
    <p:restoredTop sz="65278" autoAdjust="0"/>
  </p:normalViewPr>
  <p:slideViewPr>
    <p:cSldViewPr snapToGrid="0">
      <p:cViewPr>
        <p:scale>
          <a:sx n="152" d="100"/>
          <a:sy n="152" d="100"/>
        </p:scale>
        <p:origin x="-264" y="-768"/>
      </p:cViewPr>
      <p:guideLst>
        <p:guide orient="horz" pos="764"/>
        <p:guide orient="horz" pos="3103"/>
        <p:guide orient="horz" pos="141"/>
        <p:guide pos="139"/>
        <p:guide pos="5242"/>
        <p:guide pos="2880"/>
        <p:guide pos="253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4FBD4-BC6F-AC44-A266-991FC8FC4178}" type="doc">
      <dgm:prSet loTypeId="urn:microsoft.com/office/officeart/2005/8/layout/StepDownProcess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9AC5DE9-10D7-4648-9897-4CB052F4BE66}">
      <dgm:prSet phldrT="[Text]"/>
      <dgm:spPr/>
      <dgm:t>
        <a:bodyPr/>
        <a:lstStyle/>
        <a:p>
          <a:r>
            <a:rPr lang="en-US" dirty="0"/>
            <a:t>Dev</a:t>
          </a:r>
        </a:p>
      </dgm:t>
    </dgm:pt>
    <dgm:pt modelId="{FB176640-EEC2-D141-AB23-FD5B7CC89E51}" type="parTrans" cxnId="{A3214A2F-D8A9-7F45-9BB2-91300F15CC8B}">
      <dgm:prSet/>
      <dgm:spPr/>
      <dgm:t>
        <a:bodyPr/>
        <a:lstStyle/>
        <a:p>
          <a:endParaRPr lang="en-US"/>
        </a:p>
      </dgm:t>
    </dgm:pt>
    <dgm:pt modelId="{11818AA2-FC65-B240-8C66-9A3C24D00FFF}" type="sibTrans" cxnId="{A3214A2F-D8A9-7F45-9BB2-91300F15CC8B}">
      <dgm:prSet/>
      <dgm:spPr/>
      <dgm:t>
        <a:bodyPr/>
        <a:lstStyle/>
        <a:p>
          <a:endParaRPr lang="en-US"/>
        </a:p>
      </dgm:t>
    </dgm:pt>
    <dgm:pt modelId="{142CE45A-B1FE-EE4F-A928-C1FF7A365B86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002AB810-43BB-D040-941E-A39953E0BC19}" type="parTrans" cxnId="{AA6E72FD-F556-2B43-B87A-CAFFC5427750}">
      <dgm:prSet/>
      <dgm:spPr/>
      <dgm:t>
        <a:bodyPr/>
        <a:lstStyle/>
        <a:p>
          <a:endParaRPr lang="en-US"/>
        </a:p>
      </dgm:t>
    </dgm:pt>
    <dgm:pt modelId="{9376AED0-3434-CE49-92F3-995EBA8864E5}" type="sibTrans" cxnId="{AA6E72FD-F556-2B43-B87A-CAFFC5427750}">
      <dgm:prSet/>
      <dgm:spPr/>
      <dgm:t>
        <a:bodyPr/>
        <a:lstStyle/>
        <a:p>
          <a:endParaRPr lang="en-US"/>
        </a:p>
      </dgm:t>
    </dgm:pt>
    <dgm:pt modelId="{7A7C5893-9FA2-5742-A820-612B9AAA935C}">
      <dgm:prSet phldrT="[Text]"/>
      <dgm:spPr/>
      <dgm:t>
        <a:bodyPr/>
        <a:lstStyle/>
        <a:p>
          <a:r>
            <a:rPr lang="en-US" dirty="0"/>
            <a:t>QA</a:t>
          </a:r>
        </a:p>
      </dgm:t>
    </dgm:pt>
    <dgm:pt modelId="{74207EA9-DFA0-1E47-9B73-EDE44D17D95F}" type="parTrans" cxnId="{243FC3E6-3C90-2143-99BC-FEFDA4F5C110}">
      <dgm:prSet/>
      <dgm:spPr/>
      <dgm:t>
        <a:bodyPr/>
        <a:lstStyle/>
        <a:p>
          <a:endParaRPr lang="en-US"/>
        </a:p>
      </dgm:t>
    </dgm:pt>
    <dgm:pt modelId="{5CAEE58A-B32C-4546-B4F9-28DEE67ECDD6}" type="sibTrans" cxnId="{243FC3E6-3C90-2143-99BC-FEFDA4F5C110}">
      <dgm:prSet/>
      <dgm:spPr/>
      <dgm:t>
        <a:bodyPr/>
        <a:lstStyle/>
        <a:p>
          <a:endParaRPr lang="en-US"/>
        </a:p>
      </dgm:t>
    </dgm:pt>
    <dgm:pt modelId="{8EC47BC9-0223-7A41-90A7-A2E3B1B15C48}">
      <dgm:prSet phldrT="[Text]"/>
      <dgm:spPr/>
      <dgm:t>
        <a:bodyPr/>
        <a:lstStyle/>
        <a:p>
          <a:r>
            <a:rPr lang="en-US" dirty="0"/>
            <a:t>Automated Tests/Visual</a:t>
          </a:r>
          <a:r>
            <a:rPr lang="en-US" baseline="0" dirty="0"/>
            <a:t> Tests</a:t>
          </a:r>
          <a:endParaRPr lang="en-US" dirty="0"/>
        </a:p>
      </dgm:t>
    </dgm:pt>
    <dgm:pt modelId="{DF9C313B-D1FD-5E4A-B2BC-36A1DA57DBBB}" type="parTrans" cxnId="{8B6E759F-B400-AE47-A191-609641B66636}">
      <dgm:prSet/>
      <dgm:spPr/>
      <dgm:t>
        <a:bodyPr/>
        <a:lstStyle/>
        <a:p>
          <a:endParaRPr lang="en-US"/>
        </a:p>
      </dgm:t>
    </dgm:pt>
    <dgm:pt modelId="{77A672F6-0583-CF4F-A53F-661368828F65}" type="sibTrans" cxnId="{8B6E759F-B400-AE47-A191-609641B66636}">
      <dgm:prSet/>
      <dgm:spPr/>
      <dgm:t>
        <a:bodyPr/>
        <a:lstStyle/>
        <a:p>
          <a:endParaRPr lang="en-US"/>
        </a:p>
      </dgm:t>
    </dgm:pt>
    <dgm:pt modelId="{5C54FD47-9010-6941-92DD-9F5CFF8E9473}">
      <dgm:prSet phldrT="[Text]"/>
      <dgm:spPr/>
      <dgm:t>
        <a:bodyPr/>
        <a:lstStyle/>
        <a:p>
          <a:r>
            <a:rPr lang="en-US" dirty="0"/>
            <a:t>Prod</a:t>
          </a:r>
        </a:p>
      </dgm:t>
    </dgm:pt>
    <dgm:pt modelId="{6892D20B-276E-9A4B-9896-9745BD3FF065}" type="parTrans" cxnId="{B8DCFD0F-2280-B045-8E4E-A82BA1D0EAF6}">
      <dgm:prSet/>
      <dgm:spPr/>
      <dgm:t>
        <a:bodyPr/>
        <a:lstStyle/>
        <a:p>
          <a:endParaRPr lang="en-US"/>
        </a:p>
      </dgm:t>
    </dgm:pt>
    <dgm:pt modelId="{8FA8B3C3-6F66-C64F-B923-C83549E422D0}" type="sibTrans" cxnId="{B8DCFD0F-2280-B045-8E4E-A82BA1D0EAF6}">
      <dgm:prSet/>
      <dgm:spPr/>
      <dgm:t>
        <a:bodyPr/>
        <a:lstStyle/>
        <a:p>
          <a:endParaRPr lang="en-US"/>
        </a:p>
      </dgm:t>
    </dgm:pt>
    <dgm:pt modelId="{F6B7355F-828E-A147-96D3-00E92EBDD3F6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Smoke Tests</a:t>
          </a:r>
        </a:p>
      </dgm:t>
    </dgm:pt>
    <dgm:pt modelId="{94B07517-1661-9642-B3D6-0CB8ADBF7F3E}" type="parTrans" cxnId="{7A1B48B8-6E7A-E142-ACF7-D32E2B4F145E}">
      <dgm:prSet/>
      <dgm:spPr/>
      <dgm:t>
        <a:bodyPr/>
        <a:lstStyle/>
        <a:p>
          <a:endParaRPr lang="en-US"/>
        </a:p>
      </dgm:t>
    </dgm:pt>
    <dgm:pt modelId="{09154A5D-371B-A447-8C44-D457C4381CBC}" type="sibTrans" cxnId="{7A1B48B8-6E7A-E142-ACF7-D32E2B4F145E}">
      <dgm:prSet/>
      <dgm:spPr/>
      <dgm:t>
        <a:bodyPr/>
        <a:lstStyle/>
        <a:p>
          <a:endParaRPr lang="en-US"/>
        </a:p>
      </dgm:t>
    </dgm:pt>
    <dgm:pt modelId="{F1864C77-F484-314D-839B-34C171559E6C}">
      <dgm:prSet phldrT="[Text]"/>
      <dgm:spPr/>
      <dgm:t>
        <a:bodyPr/>
        <a:lstStyle/>
        <a:p>
          <a:r>
            <a:rPr lang="en-US" dirty="0"/>
            <a:t>Stakeholders</a:t>
          </a:r>
          <a:r>
            <a:rPr lang="en-US" baseline="0" dirty="0"/>
            <a:t> tests</a:t>
          </a:r>
          <a:endParaRPr lang="en-US" dirty="0"/>
        </a:p>
      </dgm:t>
    </dgm:pt>
    <dgm:pt modelId="{C451B6ED-62EF-ED4A-BC9B-99B3AD63EEEC}" type="parTrans" cxnId="{7543BB60-4029-9442-B39B-19BDD887F4A0}">
      <dgm:prSet/>
      <dgm:spPr/>
      <dgm:t>
        <a:bodyPr/>
        <a:lstStyle/>
        <a:p>
          <a:endParaRPr lang="en-US"/>
        </a:p>
      </dgm:t>
    </dgm:pt>
    <dgm:pt modelId="{D043E2C1-5E83-2C40-91FC-7D3737056BC0}" type="sibTrans" cxnId="{7543BB60-4029-9442-B39B-19BDD887F4A0}">
      <dgm:prSet/>
      <dgm:spPr/>
      <dgm:t>
        <a:bodyPr/>
        <a:lstStyle/>
        <a:p>
          <a:endParaRPr lang="en-US"/>
        </a:p>
      </dgm:t>
    </dgm:pt>
    <dgm:pt modelId="{084D4AB8-F9B1-F249-AF47-F7742840C999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A/B Tests</a:t>
          </a:r>
        </a:p>
      </dgm:t>
    </dgm:pt>
    <dgm:pt modelId="{4CEBF3FD-393E-D148-9C90-99468834B611}" type="parTrans" cxnId="{545320D4-4B31-5B4C-8D40-8886E4215868}">
      <dgm:prSet/>
      <dgm:spPr/>
      <dgm:t>
        <a:bodyPr/>
        <a:lstStyle/>
        <a:p>
          <a:endParaRPr lang="en-US"/>
        </a:p>
      </dgm:t>
    </dgm:pt>
    <dgm:pt modelId="{EBB54D23-3DA9-BF43-9874-2888A617F5AA}" type="sibTrans" cxnId="{545320D4-4B31-5B4C-8D40-8886E4215868}">
      <dgm:prSet/>
      <dgm:spPr/>
      <dgm:t>
        <a:bodyPr/>
        <a:lstStyle/>
        <a:p>
          <a:endParaRPr lang="en-US"/>
        </a:p>
      </dgm:t>
    </dgm:pt>
    <dgm:pt modelId="{8EF6621E-3475-3F45-9280-9ADFA5F85D6D}">
      <dgm:prSet phldrT="[Text]"/>
      <dgm:spPr/>
      <dgm:t>
        <a:bodyPr/>
        <a:lstStyle/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76F62796-5747-6544-9E30-FD1CCDB144F6}" type="parTrans" cxnId="{2A309FD6-332D-1848-B856-4D30C21BD527}">
      <dgm:prSet/>
      <dgm:spPr/>
      <dgm:t>
        <a:bodyPr/>
        <a:lstStyle/>
        <a:p>
          <a:endParaRPr lang="en-US"/>
        </a:p>
      </dgm:t>
    </dgm:pt>
    <dgm:pt modelId="{E5071BB9-59BB-CB40-B1AA-187CE5BD6B0D}" type="sibTrans" cxnId="{2A309FD6-332D-1848-B856-4D30C21BD527}">
      <dgm:prSet/>
      <dgm:spPr/>
      <dgm:t>
        <a:bodyPr/>
        <a:lstStyle/>
        <a:p>
          <a:endParaRPr lang="en-US"/>
        </a:p>
      </dgm:t>
    </dgm:pt>
    <dgm:pt modelId="{008346F9-1C0B-4F47-8778-20CFA27F2241}">
      <dgm:prSet phldrT="[Text]"/>
      <dgm:spPr/>
      <dgm:t>
        <a:bodyPr/>
        <a:lstStyle/>
        <a:p>
          <a:r>
            <a:rPr lang="en-US" dirty="0"/>
            <a:t>End to End Tests</a:t>
          </a:r>
        </a:p>
      </dgm:t>
    </dgm:pt>
    <dgm:pt modelId="{3D35ADB8-FFB8-D24A-BF0D-9B0DA582925D}" type="parTrans" cxnId="{C7B4DDCF-C8E2-E844-8F99-C587002FC5DD}">
      <dgm:prSet/>
      <dgm:spPr/>
      <dgm:t>
        <a:bodyPr/>
        <a:lstStyle/>
        <a:p>
          <a:endParaRPr lang="en-US"/>
        </a:p>
      </dgm:t>
    </dgm:pt>
    <dgm:pt modelId="{F58B14ED-26B1-E240-B7E5-6A8E7F7C57B6}" type="sibTrans" cxnId="{C7B4DDCF-C8E2-E844-8F99-C587002FC5DD}">
      <dgm:prSet/>
      <dgm:spPr/>
      <dgm:t>
        <a:bodyPr/>
        <a:lstStyle/>
        <a:p>
          <a:endParaRPr lang="en-US"/>
        </a:p>
      </dgm:t>
    </dgm:pt>
    <dgm:pt modelId="{85F4376F-B643-464D-A2D5-4BD8891F9913}" type="pres">
      <dgm:prSet presAssocID="{BA74FBD4-BC6F-AC44-A266-991FC8FC4178}" presName="rootnode" presStyleCnt="0">
        <dgm:presLayoutVars>
          <dgm:chMax/>
          <dgm:chPref/>
          <dgm:dir/>
          <dgm:animLvl val="lvl"/>
        </dgm:presLayoutVars>
      </dgm:prSet>
      <dgm:spPr/>
    </dgm:pt>
    <dgm:pt modelId="{44307E38-3B61-9A48-A132-076C58CA575C}" type="pres">
      <dgm:prSet presAssocID="{59AC5DE9-10D7-4648-9897-4CB052F4BE66}" presName="composite" presStyleCnt="0"/>
      <dgm:spPr/>
    </dgm:pt>
    <dgm:pt modelId="{471D9F51-C669-4C45-81E8-2A966FD1A9A8}" type="pres">
      <dgm:prSet presAssocID="{59AC5DE9-10D7-4648-9897-4CB052F4BE66}" presName="bentUpArrow1" presStyleLbl="alignImgPlace1" presStyleIdx="0" presStyleCnt="2"/>
      <dgm:spPr/>
    </dgm:pt>
    <dgm:pt modelId="{049BA9CC-0A3D-7A4F-9CED-D50EF7A4F177}" type="pres">
      <dgm:prSet presAssocID="{59AC5DE9-10D7-4648-9897-4CB052F4BE6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13B0E68-9BA4-2F4E-AF98-F1D60846ECF7}" type="pres">
      <dgm:prSet presAssocID="{59AC5DE9-10D7-4648-9897-4CB052F4BE66}" presName="ChildText" presStyleLbl="revTx" presStyleIdx="0" presStyleCnt="3" custScaleX="268404" custLinFactNeighborX="90159" custLinFactNeighborY="-1145">
        <dgm:presLayoutVars>
          <dgm:chMax val="0"/>
          <dgm:chPref val="0"/>
          <dgm:bulletEnabled val="1"/>
        </dgm:presLayoutVars>
      </dgm:prSet>
      <dgm:spPr/>
    </dgm:pt>
    <dgm:pt modelId="{7691534C-5ED9-DE48-9890-316E611F485B}" type="pres">
      <dgm:prSet presAssocID="{11818AA2-FC65-B240-8C66-9A3C24D00FFF}" presName="sibTrans" presStyleCnt="0"/>
      <dgm:spPr/>
    </dgm:pt>
    <dgm:pt modelId="{E8B6B974-CE9C-F446-A048-64CA88355DFF}" type="pres">
      <dgm:prSet presAssocID="{7A7C5893-9FA2-5742-A820-612B9AAA935C}" presName="composite" presStyleCnt="0"/>
      <dgm:spPr/>
    </dgm:pt>
    <dgm:pt modelId="{1A852FBA-589E-E14A-AFB0-FD84D40EFCEF}" type="pres">
      <dgm:prSet presAssocID="{7A7C5893-9FA2-5742-A820-612B9AAA935C}" presName="bentUpArrow1" presStyleLbl="alignImgPlace1" presStyleIdx="1" presStyleCnt="2"/>
      <dgm:spPr/>
    </dgm:pt>
    <dgm:pt modelId="{5D681D8D-48EC-6D4B-A14E-882969C6CE86}" type="pres">
      <dgm:prSet presAssocID="{7A7C5893-9FA2-5742-A820-612B9AAA935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A4A98BC-F0CE-5640-8F67-0500ABE51E67}" type="pres">
      <dgm:prSet presAssocID="{7A7C5893-9FA2-5742-A820-612B9AAA935C}" presName="ChildText" presStyleLbl="revTx" presStyleIdx="1" presStyleCnt="3" custScaleX="243190" custLinFactNeighborX="76759" custLinFactNeighborY="1073">
        <dgm:presLayoutVars>
          <dgm:chMax val="0"/>
          <dgm:chPref val="0"/>
          <dgm:bulletEnabled val="1"/>
        </dgm:presLayoutVars>
      </dgm:prSet>
      <dgm:spPr/>
    </dgm:pt>
    <dgm:pt modelId="{B735FD1E-D48C-8C4E-921F-5B9454D768F5}" type="pres">
      <dgm:prSet presAssocID="{5CAEE58A-B32C-4546-B4F9-28DEE67ECDD6}" presName="sibTrans" presStyleCnt="0"/>
      <dgm:spPr/>
    </dgm:pt>
    <dgm:pt modelId="{7099CBA0-8B94-EC4A-8F62-D2B389041931}" type="pres">
      <dgm:prSet presAssocID="{5C54FD47-9010-6941-92DD-9F5CFF8E9473}" presName="composite" presStyleCnt="0"/>
      <dgm:spPr/>
    </dgm:pt>
    <dgm:pt modelId="{B6F352B1-3D89-B040-8BDE-B2542D8C1B3C}" type="pres">
      <dgm:prSet presAssocID="{5C54FD47-9010-6941-92DD-9F5CFF8E947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29FAB5A7-8442-014B-B5E0-5B9A434C1787}" type="pres">
      <dgm:prSet presAssocID="{5C54FD47-9010-6941-92DD-9F5CFF8E9473}" presName="FinalChildText" presStyleLbl="revTx" presStyleIdx="2" presStyleCnt="3" custScaleX="153684" custLinFactNeighborX="30986" custLinFactNeighborY="-1169">
        <dgm:presLayoutVars>
          <dgm:chMax val="0"/>
          <dgm:chPref val="0"/>
          <dgm:bulletEnabled val="1"/>
        </dgm:presLayoutVars>
      </dgm:prSet>
      <dgm:spPr/>
    </dgm:pt>
  </dgm:ptLst>
  <dgm:cxnLst>
    <dgm:cxn modelId="{F4CE9000-EA80-8E44-B550-99D5CB55BC54}" type="presOf" srcId="{7A7C5893-9FA2-5742-A820-612B9AAA935C}" destId="{5D681D8D-48EC-6D4B-A14E-882969C6CE86}" srcOrd="0" destOrd="0" presId="urn:microsoft.com/office/officeart/2005/8/layout/StepDownProcess"/>
    <dgm:cxn modelId="{B8DCFD0F-2280-B045-8E4E-A82BA1D0EAF6}" srcId="{BA74FBD4-BC6F-AC44-A266-991FC8FC4178}" destId="{5C54FD47-9010-6941-92DD-9F5CFF8E9473}" srcOrd="2" destOrd="0" parTransId="{6892D20B-276E-9A4B-9896-9745BD3FF065}" sibTransId="{8FA8B3C3-6F66-C64F-B923-C83549E422D0}"/>
    <dgm:cxn modelId="{677F3513-633E-904F-98A3-414D0D3BB6E7}" type="presOf" srcId="{084D4AB8-F9B1-F249-AF47-F7742840C999}" destId="{29FAB5A7-8442-014B-B5E0-5B9A434C1787}" srcOrd="0" destOrd="1" presId="urn:microsoft.com/office/officeart/2005/8/layout/StepDownProcess"/>
    <dgm:cxn modelId="{A3214A2F-D8A9-7F45-9BB2-91300F15CC8B}" srcId="{BA74FBD4-BC6F-AC44-A266-991FC8FC4178}" destId="{59AC5DE9-10D7-4648-9897-4CB052F4BE66}" srcOrd="0" destOrd="0" parTransId="{FB176640-EEC2-D141-AB23-FD5B7CC89E51}" sibTransId="{11818AA2-FC65-B240-8C66-9A3C24D00FFF}"/>
    <dgm:cxn modelId="{79D1B92F-B20B-394A-AB23-B65C923F9C29}" type="presOf" srcId="{BA74FBD4-BC6F-AC44-A266-991FC8FC4178}" destId="{85F4376F-B643-464D-A2D5-4BD8891F9913}" srcOrd="0" destOrd="0" presId="urn:microsoft.com/office/officeart/2005/8/layout/StepDownProcess"/>
    <dgm:cxn modelId="{09860D5E-98B5-3A47-824E-E236123F9232}" type="presOf" srcId="{8EC47BC9-0223-7A41-90A7-A2E3B1B15C48}" destId="{BA4A98BC-F0CE-5640-8F67-0500ABE51E67}" srcOrd="0" destOrd="0" presId="urn:microsoft.com/office/officeart/2005/8/layout/StepDownProcess"/>
    <dgm:cxn modelId="{7543BB60-4029-9442-B39B-19BDD887F4A0}" srcId="{7A7C5893-9FA2-5742-A820-612B9AAA935C}" destId="{F1864C77-F484-314D-839B-34C171559E6C}" srcOrd="1" destOrd="0" parTransId="{C451B6ED-62EF-ED4A-BC9B-99B3AD63EEEC}" sibTransId="{D043E2C1-5E83-2C40-91FC-7D3737056BC0}"/>
    <dgm:cxn modelId="{D2D5DF6C-0D50-BC4B-8DA3-02580D7F0D9B}" type="presOf" srcId="{F6B7355F-828E-A147-96D3-00E92EBDD3F6}" destId="{29FAB5A7-8442-014B-B5E0-5B9A434C1787}" srcOrd="0" destOrd="0" presId="urn:microsoft.com/office/officeart/2005/8/layout/StepDownProcess"/>
    <dgm:cxn modelId="{27F50F85-073B-C942-A57B-9CAB284AF405}" type="presOf" srcId="{5C54FD47-9010-6941-92DD-9F5CFF8E9473}" destId="{B6F352B1-3D89-B040-8BDE-B2542D8C1B3C}" srcOrd="0" destOrd="0" presId="urn:microsoft.com/office/officeart/2005/8/layout/StepDownProcess"/>
    <dgm:cxn modelId="{BA86168C-0D52-CC4B-85D7-81D2063C9D9A}" type="presOf" srcId="{142CE45A-B1FE-EE4F-A928-C1FF7A365B86}" destId="{D13B0E68-9BA4-2F4E-AF98-F1D60846ECF7}" srcOrd="0" destOrd="0" presId="urn:microsoft.com/office/officeart/2005/8/layout/StepDownProcess"/>
    <dgm:cxn modelId="{8B6E759F-B400-AE47-A191-609641B66636}" srcId="{7A7C5893-9FA2-5742-A820-612B9AAA935C}" destId="{8EC47BC9-0223-7A41-90A7-A2E3B1B15C48}" srcOrd="0" destOrd="0" parTransId="{DF9C313B-D1FD-5E4A-B2BC-36A1DA57DBBB}" sibTransId="{77A672F6-0583-CF4F-A53F-661368828F65}"/>
    <dgm:cxn modelId="{3B656CA3-1AB3-5444-98CC-24FA5AD55F47}" type="presOf" srcId="{008346F9-1C0B-4F47-8778-20CFA27F2241}" destId="{D13B0E68-9BA4-2F4E-AF98-F1D60846ECF7}" srcOrd="0" destOrd="1" presId="urn:microsoft.com/office/officeart/2005/8/layout/StepDownProcess"/>
    <dgm:cxn modelId="{7A1B48B8-6E7A-E142-ACF7-D32E2B4F145E}" srcId="{5C54FD47-9010-6941-92DD-9F5CFF8E9473}" destId="{F6B7355F-828E-A147-96D3-00E92EBDD3F6}" srcOrd="0" destOrd="0" parTransId="{94B07517-1661-9642-B3D6-0CB8ADBF7F3E}" sibTransId="{09154A5D-371B-A447-8C44-D457C4381CBC}"/>
    <dgm:cxn modelId="{860891C5-90D5-7D4D-B316-C76F2BB0F440}" type="presOf" srcId="{59AC5DE9-10D7-4648-9897-4CB052F4BE66}" destId="{049BA9CC-0A3D-7A4F-9CED-D50EF7A4F177}" srcOrd="0" destOrd="0" presId="urn:microsoft.com/office/officeart/2005/8/layout/StepDownProcess"/>
    <dgm:cxn modelId="{638446C8-EF8D-4E4E-96BB-9E9298039BD7}" type="presOf" srcId="{8EF6621E-3475-3F45-9280-9ADFA5F85D6D}" destId="{29FAB5A7-8442-014B-B5E0-5B9A434C1787}" srcOrd="0" destOrd="2" presId="urn:microsoft.com/office/officeart/2005/8/layout/StepDownProcess"/>
    <dgm:cxn modelId="{C7B4DDCF-C8E2-E844-8F99-C587002FC5DD}" srcId="{59AC5DE9-10D7-4648-9897-4CB052F4BE66}" destId="{008346F9-1C0B-4F47-8778-20CFA27F2241}" srcOrd="1" destOrd="0" parTransId="{3D35ADB8-FFB8-D24A-BF0D-9B0DA582925D}" sibTransId="{F58B14ED-26B1-E240-B7E5-6A8E7F7C57B6}"/>
    <dgm:cxn modelId="{D1A1B3D0-EAF1-4F43-9210-53B2128E11A5}" type="presOf" srcId="{F1864C77-F484-314D-839B-34C171559E6C}" destId="{BA4A98BC-F0CE-5640-8F67-0500ABE51E67}" srcOrd="0" destOrd="1" presId="urn:microsoft.com/office/officeart/2005/8/layout/StepDownProcess"/>
    <dgm:cxn modelId="{545320D4-4B31-5B4C-8D40-8886E4215868}" srcId="{5C54FD47-9010-6941-92DD-9F5CFF8E9473}" destId="{084D4AB8-F9B1-F249-AF47-F7742840C999}" srcOrd="1" destOrd="0" parTransId="{4CEBF3FD-393E-D148-9C90-99468834B611}" sibTransId="{EBB54D23-3DA9-BF43-9874-2888A617F5AA}"/>
    <dgm:cxn modelId="{2A309FD6-332D-1848-B856-4D30C21BD527}" srcId="{5C54FD47-9010-6941-92DD-9F5CFF8E9473}" destId="{8EF6621E-3475-3F45-9280-9ADFA5F85D6D}" srcOrd="2" destOrd="0" parTransId="{76F62796-5747-6544-9E30-FD1CCDB144F6}" sibTransId="{E5071BB9-59BB-CB40-B1AA-187CE5BD6B0D}"/>
    <dgm:cxn modelId="{243FC3E6-3C90-2143-99BC-FEFDA4F5C110}" srcId="{BA74FBD4-BC6F-AC44-A266-991FC8FC4178}" destId="{7A7C5893-9FA2-5742-A820-612B9AAA935C}" srcOrd="1" destOrd="0" parTransId="{74207EA9-DFA0-1E47-9B73-EDE44D17D95F}" sibTransId="{5CAEE58A-B32C-4546-B4F9-28DEE67ECDD6}"/>
    <dgm:cxn modelId="{AA6E72FD-F556-2B43-B87A-CAFFC5427750}" srcId="{59AC5DE9-10D7-4648-9897-4CB052F4BE66}" destId="{142CE45A-B1FE-EE4F-A928-C1FF7A365B86}" srcOrd="0" destOrd="0" parTransId="{002AB810-43BB-D040-941E-A39953E0BC19}" sibTransId="{9376AED0-3434-CE49-92F3-995EBA8864E5}"/>
    <dgm:cxn modelId="{95815BB3-AB79-404D-AECF-9F6D92B5BE8B}" type="presParOf" srcId="{85F4376F-B643-464D-A2D5-4BD8891F9913}" destId="{44307E38-3B61-9A48-A132-076C58CA575C}" srcOrd="0" destOrd="0" presId="urn:microsoft.com/office/officeart/2005/8/layout/StepDownProcess"/>
    <dgm:cxn modelId="{8DC88C12-3AD1-2C47-8CEA-F75FDACAC79F}" type="presParOf" srcId="{44307E38-3B61-9A48-A132-076C58CA575C}" destId="{471D9F51-C669-4C45-81E8-2A966FD1A9A8}" srcOrd="0" destOrd="0" presId="urn:microsoft.com/office/officeart/2005/8/layout/StepDownProcess"/>
    <dgm:cxn modelId="{1B6703AD-C0AF-F640-BCF6-F21959AB92BB}" type="presParOf" srcId="{44307E38-3B61-9A48-A132-076C58CA575C}" destId="{049BA9CC-0A3D-7A4F-9CED-D50EF7A4F177}" srcOrd="1" destOrd="0" presId="urn:microsoft.com/office/officeart/2005/8/layout/StepDownProcess"/>
    <dgm:cxn modelId="{FFEC09BE-6788-D447-9D29-2D09D304B94A}" type="presParOf" srcId="{44307E38-3B61-9A48-A132-076C58CA575C}" destId="{D13B0E68-9BA4-2F4E-AF98-F1D60846ECF7}" srcOrd="2" destOrd="0" presId="urn:microsoft.com/office/officeart/2005/8/layout/StepDownProcess"/>
    <dgm:cxn modelId="{CFD88431-E5B3-9347-B6B0-AAF7E3A40290}" type="presParOf" srcId="{85F4376F-B643-464D-A2D5-4BD8891F9913}" destId="{7691534C-5ED9-DE48-9890-316E611F485B}" srcOrd="1" destOrd="0" presId="urn:microsoft.com/office/officeart/2005/8/layout/StepDownProcess"/>
    <dgm:cxn modelId="{4F87FD3A-CA51-9C4F-89AF-384BCE84BEDC}" type="presParOf" srcId="{85F4376F-B643-464D-A2D5-4BD8891F9913}" destId="{E8B6B974-CE9C-F446-A048-64CA88355DFF}" srcOrd="2" destOrd="0" presId="urn:microsoft.com/office/officeart/2005/8/layout/StepDownProcess"/>
    <dgm:cxn modelId="{C56ADDF9-56CE-4C44-A35B-43A2989492C7}" type="presParOf" srcId="{E8B6B974-CE9C-F446-A048-64CA88355DFF}" destId="{1A852FBA-589E-E14A-AFB0-FD84D40EFCEF}" srcOrd="0" destOrd="0" presId="urn:microsoft.com/office/officeart/2005/8/layout/StepDownProcess"/>
    <dgm:cxn modelId="{B87FFEA7-27DD-874A-BBE8-2D950923A371}" type="presParOf" srcId="{E8B6B974-CE9C-F446-A048-64CA88355DFF}" destId="{5D681D8D-48EC-6D4B-A14E-882969C6CE86}" srcOrd="1" destOrd="0" presId="urn:microsoft.com/office/officeart/2005/8/layout/StepDownProcess"/>
    <dgm:cxn modelId="{E635DF80-9F5D-E44F-A792-7F7FF6B3EFC2}" type="presParOf" srcId="{E8B6B974-CE9C-F446-A048-64CA88355DFF}" destId="{BA4A98BC-F0CE-5640-8F67-0500ABE51E67}" srcOrd="2" destOrd="0" presId="urn:microsoft.com/office/officeart/2005/8/layout/StepDownProcess"/>
    <dgm:cxn modelId="{EC1085F4-498A-0949-AFF5-9E0C3B431459}" type="presParOf" srcId="{85F4376F-B643-464D-A2D5-4BD8891F9913}" destId="{B735FD1E-D48C-8C4E-921F-5B9454D768F5}" srcOrd="3" destOrd="0" presId="urn:microsoft.com/office/officeart/2005/8/layout/StepDownProcess"/>
    <dgm:cxn modelId="{828044BC-732E-E248-B193-9A5BCF58879A}" type="presParOf" srcId="{85F4376F-B643-464D-A2D5-4BD8891F9913}" destId="{7099CBA0-8B94-EC4A-8F62-D2B389041931}" srcOrd="4" destOrd="0" presId="urn:microsoft.com/office/officeart/2005/8/layout/StepDownProcess"/>
    <dgm:cxn modelId="{CE535026-3062-7B46-A86D-6EBDEFE79589}" type="presParOf" srcId="{7099CBA0-8B94-EC4A-8F62-D2B389041931}" destId="{B6F352B1-3D89-B040-8BDE-B2542D8C1B3C}" srcOrd="0" destOrd="0" presId="urn:microsoft.com/office/officeart/2005/8/layout/StepDownProcess"/>
    <dgm:cxn modelId="{92FFEDA3-B466-D047-92EC-2C630A95B445}" type="presParOf" srcId="{7099CBA0-8B94-EC4A-8F62-D2B389041931}" destId="{29FAB5A7-8442-014B-B5E0-5B9A434C178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74FBD4-BC6F-AC44-A266-991FC8FC4178}" type="doc">
      <dgm:prSet loTypeId="urn:microsoft.com/office/officeart/2005/8/layout/StepDownProcess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9AC5DE9-10D7-4648-9897-4CB052F4BE6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FB176640-EEC2-D141-AB23-FD5B7CC89E51}" type="parTrans" cxnId="{A3214A2F-D8A9-7F45-9BB2-91300F15CC8B}">
      <dgm:prSet/>
      <dgm:spPr/>
      <dgm:t>
        <a:bodyPr/>
        <a:lstStyle/>
        <a:p>
          <a:endParaRPr lang="en-US"/>
        </a:p>
      </dgm:t>
    </dgm:pt>
    <dgm:pt modelId="{11818AA2-FC65-B240-8C66-9A3C24D00FFF}" type="sibTrans" cxnId="{A3214A2F-D8A9-7F45-9BB2-91300F15CC8B}">
      <dgm:prSet/>
      <dgm:spPr/>
      <dgm:t>
        <a:bodyPr/>
        <a:lstStyle/>
        <a:p>
          <a:endParaRPr lang="en-US"/>
        </a:p>
      </dgm:t>
    </dgm:pt>
    <dgm:pt modelId="{142CE45A-B1FE-EE4F-A928-C1FF7A365B86}">
      <dgm:prSet phldrT="[Text]"/>
      <dgm:spPr/>
      <dgm:t>
        <a:bodyPr/>
        <a:lstStyle/>
        <a:p>
          <a:r>
            <a:rPr lang="en-US" b="1" dirty="0"/>
            <a:t>Unit Tests</a:t>
          </a:r>
        </a:p>
      </dgm:t>
    </dgm:pt>
    <dgm:pt modelId="{002AB810-43BB-D040-941E-A39953E0BC19}" type="parTrans" cxnId="{AA6E72FD-F556-2B43-B87A-CAFFC5427750}">
      <dgm:prSet/>
      <dgm:spPr/>
      <dgm:t>
        <a:bodyPr/>
        <a:lstStyle/>
        <a:p>
          <a:endParaRPr lang="en-US"/>
        </a:p>
      </dgm:t>
    </dgm:pt>
    <dgm:pt modelId="{9376AED0-3434-CE49-92F3-995EBA8864E5}" type="sibTrans" cxnId="{AA6E72FD-F556-2B43-B87A-CAFFC5427750}">
      <dgm:prSet/>
      <dgm:spPr/>
      <dgm:t>
        <a:bodyPr/>
        <a:lstStyle/>
        <a:p>
          <a:endParaRPr lang="en-US"/>
        </a:p>
      </dgm:t>
    </dgm:pt>
    <dgm:pt modelId="{7A7C5893-9FA2-5742-A820-612B9AAA935C}">
      <dgm:prSet phldrT="[Text]"/>
      <dgm:spPr/>
      <dgm:t>
        <a:bodyPr/>
        <a:lstStyle/>
        <a:p>
          <a:r>
            <a:rPr lang="en-US" dirty="0"/>
            <a:t>QA</a:t>
          </a:r>
        </a:p>
      </dgm:t>
    </dgm:pt>
    <dgm:pt modelId="{74207EA9-DFA0-1E47-9B73-EDE44D17D95F}" type="parTrans" cxnId="{243FC3E6-3C90-2143-99BC-FEFDA4F5C110}">
      <dgm:prSet/>
      <dgm:spPr/>
      <dgm:t>
        <a:bodyPr/>
        <a:lstStyle/>
        <a:p>
          <a:endParaRPr lang="en-US"/>
        </a:p>
      </dgm:t>
    </dgm:pt>
    <dgm:pt modelId="{5CAEE58A-B32C-4546-B4F9-28DEE67ECDD6}" type="sibTrans" cxnId="{243FC3E6-3C90-2143-99BC-FEFDA4F5C110}">
      <dgm:prSet/>
      <dgm:spPr/>
      <dgm:t>
        <a:bodyPr/>
        <a:lstStyle/>
        <a:p>
          <a:endParaRPr lang="en-US"/>
        </a:p>
      </dgm:t>
    </dgm:pt>
    <dgm:pt modelId="{8EC47BC9-0223-7A41-90A7-A2E3B1B15C48}">
      <dgm:prSet phldrT="[Text]"/>
      <dgm:spPr/>
      <dgm:t>
        <a:bodyPr/>
        <a:lstStyle/>
        <a:p>
          <a:r>
            <a:rPr lang="en-US" dirty="0"/>
            <a:t>Automated Tests/Visual</a:t>
          </a:r>
          <a:r>
            <a:rPr lang="en-US" baseline="0" dirty="0"/>
            <a:t> Tests</a:t>
          </a:r>
          <a:endParaRPr lang="en-US" dirty="0"/>
        </a:p>
      </dgm:t>
    </dgm:pt>
    <dgm:pt modelId="{DF9C313B-D1FD-5E4A-B2BC-36A1DA57DBBB}" type="parTrans" cxnId="{8B6E759F-B400-AE47-A191-609641B66636}">
      <dgm:prSet/>
      <dgm:spPr/>
      <dgm:t>
        <a:bodyPr/>
        <a:lstStyle/>
        <a:p>
          <a:endParaRPr lang="en-US"/>
        </a:p>
      </dgm:t>
    </dgm:pt>
    <dgm:pt modelId="{77A672F6-0583-CF4F-A53F-661368828F65}" type="sibTrans" cxnId="{8B6E759F-B400-AE47-A191-609641B66636}">
      <dgm:prSet/>
      <dgm:spPr/>
      <dgm:t>
        <a:bodyPr/>
        <a:lstStyle/>
        <a:p>
          <a:endParaRPr lang="en-US"/>
        </a:p>
      </dgm:t>
    </dgm:pt>
    <dgm:pt modelId="{5C54FD47-9010-6941-92DD-9F5CFF8E9473}">
      <dgm:prSet phldrT="[Text]"/>
      <dgm:spPr/>
      <dgm:t>
        <a:bodyPr/>
        <a:lstStyle/>
        <a:p>
          <a:r>
            <a:rPr lang="en-US" dirty="0"/>
            <a:t>Prod</a:t>
          </a:r>
        </a:p>
      </dgm:t>
    </dgm:pt>
    <dgm:pt modelId="{6892D20B-276E-9A4B-9896-9745BD3FF065}" type="parTrans" cxnId="{B8DCFD0F-2280-B045-8E4E-A82BA1D0EAF6}">
      <dgm:prSet/>
      <dgm:spPr/>
      <dgm:t>
        <a:bodyPr/>
        <a:lstStyle/>
        <a:p>
          <a:endParaRPr lang="en-US"/>
        </a:p>
      </dgm:t>
    </dgm:pt>
    <dgm:pt modelId="{8FA8B3C3-6F66-C64F-B923-C83549E422D0}" type="sibTrans" cxnId="{B8DCFD0F-2280-B045-8E4E-A82BA1D0EAF6}">
      <dgm:prSet/>
      <dgm:spPr/>
      <dgm:t>
        <a:bodyPr/>
        <a:lstStyle/>
        <a:p>
          <a:endParaRPr lang="en-US"/>
        </a:p>
      </dgm:t>
    </dgm:pt>
    <dgm:pt modelId="{F6B7355F-828E-A147-96D3-00E92EBDD3F6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Smoke Tests</a:t>
          </a:r>
        </a:p>
      </dgm:t>
    </dgm:pt>
    <dgm:pt modelId="{94B07517-1661-9642-B3D6-0CB8ADBF7F3E}" type="parTrans" cxnId="{7A1B48B8-6E7A-E142-ACF7-D32E2B4F145E}">
      <dgm:prSet/>
      <dgm:spPr/>
      <dgm:t>
        <a:bodyPr/>
        <a:lstStyle/>
        <a:p>
          <a:endParaRPr lang="en-US"/>
        </a:p>
      </dgm:t>
    </dgm:pt>
    <dgm:pt modelId="{09154A5D-371B-A447-8C44-D457C4381CBC}" type="sibTrans" cxnId="{7A1B48B8-6E7A-E142-ACF7-D32E2B4F145E}">
      <dgm:prSet/>
      <dgm:spPr/>
      <dgm:t>
        <a:bodyPr/>
        <a:lstStyle/>
        <a:p>
          <a:endParaRPr lang="en-US"/>
        </a:p>
      </dgm:t>
    </dgm:pt>
    <dgm:pt modelId="{F1864C77-F484-314D-839B-34C171559E6C}">
      <dgm:prSet phldrT="[Text]"/>
      <dgm:spPr/>
      <dgm:t>
        <a:bodyPr/>
        <a:lstStyle/>
        <a:p>
          <a:r>
            <a:rPr lang="en-US" dirty="0"/>
            <a:t>Stakeholders</a:t>
          </a:r>
          <a:r>
            <a:rPr lang="en-US" baseline="0" dirty="0"/>
            <a:t> tests</a:t>
          </a:r>
          <a:endParaRPr lang="en-US" dirty="0"/>
        </a:p>
      </dgm:t>
    </dgm:pt>
    <dgm:pt modelId="{C451B6ED-62EF-ED4A-BC9B-99B3AD63EEEC}" type="parTrans" cxnId="{7543BB60-4029-9442-B39B-19BDD887F4A0}">
      <dgm:prSet/>
      <dgm:spPr/>
      <dgm:t>
        <a:bodyPr/>
        <a:lstStyle/>
        <a:p>
          <a:endParaRPr lang="en-US"/>
        </a:p>
      </dgm:t>
    </dgm:pt>
    <dgm:pt modelId="{D043E2C1-5E83-2C40-91FC-7D3737056BC0}" type="sibTrans" cxnId="{7543BB60-4029-9442-B39B-19BDD887F4A0}">
      <dgm:prSet/>
      <dgm:spPr/>
      <dgm:t>
        <a:bodyPr/>
        <a:lstStyle/>
        <a:p>
          <a:endParaRPr lang="en-US"/>
        </a:p>
      </dgm:t>
    </dgm:pt>
    <dgm:pt modelId="{084D4AB8-F9B1-F249-AF47-F7742840C999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A/B Tests</a:t>
          </a:r>
        </a:p>
      </dgm:t>
    </dgm:pt>
    <dgm:pt modelId="{4CEBF3FD-393E-D148-9C90-99468834B611}" type="parTrans" cxnId="{545320D4-4B31-5B4C-8D40-8886E4215868}">
      <dgm:prSet/>
      <dgm:spPr/>
      <dgm:t>
        <a:bodyPr/>
        <a:lstStyle/>
        <a:p>
          <a:endParaRPr lang="en-US"/>
        </a:p>
      </dgm:t>
    </dgm:pt>
    <dgm:pt modelId="{EBB54D23-3DA9-BF43-9874-2888A617F5AA}" type="sibTrans" cxnId="{545320D4-4B31-5B4C-8D40-8886E4215868}">
      <dgm:prSet/>
      <dgm:spPr/>
      <dgm:t>
        <a:bodyPr/>
        <a:lstStyle/>
        <a:p>
          <a:endParaRPr lang="en-US"/>
        </a:p>
      </dgm:t>
    </dgm:pt>
    <dgm:pt modelId="{8EF6621E-3475-3F45-9280-9ADFA5F85D6D}">
      <dgm:prSet phldrT="[Text]"/>
      <dgm:spPr/>
      <dgm:t>
        <a:bodyPr/>
        <a:lstStyle/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76F62796-5747-6544-9E30-FD1CCDB144F6}" type="parTrans" cxnId="{2A309FD6-332D-1848-B856-4D30C21BD527}">
      <dgm:prSet/>
      <dgm:spPr/>
      <dgm:t>
        <a:bodyPr/>
        <a:lstStyle/>
        <a:p>
          <a:endParaRPr lang="en-US"/>
        </a:p>
      </dgm:t>
    </dgm:pt>
    <dgm:pt modelId="{E5071BB9-59BB-CB40-B1AA-187CE5BD6B0D}" type="sibTrans" cxnId="{2A309FD6-332D-1848-B856-4D30C21BD527}">
      <dgm:prSet/>
      <dgm:spPr/>
      <dgm:t>
        <a:bodyPr/>
        <a:lstStyle/>
        <a:p>
          <a:endParaRPr lang="en-US"/>
        </a:p>
      </dgm:t>
    </dgm:pt>
    <dgm:pt modelId="{008346F9-1C0B-4F47-8778-20CFA27F2241}">
      <dgm:prSet phldrT="[Text]"/>
      <dgm:spPr/>
      <dgm:t>
        <a:bodyPr/>
        <a:lstStyle/>
        <a:p>
          <a:r>
            <a:rPr lang="en-US" b="1" dirty="0"/>
            <a:t>End to End Tests</a:t>
          </a:r>
        </a:p>
      </dgm:t>
    </dgm:pt>
    <dgm:pt modelId="{3D35ADB8-FFB8-D24A-BF0D-9B0DA582925D}" type="parTrans" cxnId="{C7B4DDCF-C8E2-E844-8F99-C587002FC5DD}">
      <dgm:prSet/>
      <dgm:spPr/>
      <dgm:t>
        <a:bodyPr/>
        <a:lstStyle/>
        <a:p>
          <a:endParaRPr lang="en-US"/>
        </a:p>
      </dgm:t>
    </dgm:pt>
    <dgm:pt modelId="{F58B14ED-26B1-E240-B7E5-6A8E7F7C57B6}" type="sibTrans" cxnId="{C7B4DDCF-C8E2-E844-8F99-C587002FC5DD}">
      <dgm:prSet/>
      <dgm:spPr/>
      <dgm:t>
        <a:bodyPr/>
        <a:lstStyle/>
        <a:p>
          <a:endParaRPr lang="en-US"/>
        </a:p>
      </dgm:t>
    </dgm:pt>
    <dgm:pt modelId="{85F4376F-B643-464D-A2D5-4BD8891F9913}" type="pres">
      <dgm:prSet presAssocID="{BA74FBD4-BC6F-AC44-A266-991FC8FC4178}" presName="rootnode" presStyleCnt="0">
        <dgm:presLayoutVars>
          <dgm:chMax/>
          <dgm:chPref/>
          <dgm:dir/>
          <dgm:animLvl val="lvl"/>
        </dgm:presLayoutVars>
      </dgm:prSet>
      <dgm:spPr/>
    </dgm:pt>
    <dgm:pt modelId="{44307E38-3B61-9A48-A132-076C58CA575C}" type="pres">
      <dgm:prSet presAssocID="{59AC5DE9-10D7-4648-9897-4CB052F4BE66}" presName="composite" presStyleCnt="0"/>
      <dgm:spPr/>
    </dgm:pt>
    <dgm:pt modelId="{471D9F51-C669-4C45-81E8-2A966FD1A9A8}" type="pres">
      <dgm:prSet presAssocID="{59AC5DE9-10D7-4648-9897-4CB052F4BE66}" presName="bentUpArrow1" presStyleLbl="alignImgPlace1" presStyleIdx="0" presStyleCnt="2"/>
      <dgm:spPr/>
    </dgm:pt>
    <dgm:pt modelId="{049BA9CC-0A3D-7A4F-9CED-D50EF7A4F177}" type="pres">
      <dgm:prSet presAssocID="{59AC5DE9-10D7-4648-9897-4CB052F4BE6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13B0E68-9BA4-2F4E-AF98-F1D60846ECF7}" type="pres">
      <dgm:prSet presAssocID="{59AC5DE9-10D7-4648-9897-4CB052F4BE66}" presName="ChildText" presStyleLbl="revTx" presStyleIdx="0" presStyleCnt="3" custScaleX="268404" custLinFactNeighborX="90159" custLinFactNeighborY="-1145">
        <dgm:presLayoutVars>
          <dgm:chMax val="0"/>
          <dgm:chPref val="0"/>
          <dgm:bulletEnabled val="1"/>
        </dgm:presLayoutVars>
      </dgm:prSet>
      <dgm:spPr/>
    </dgm:pt>
    <dgm:pt modelId="{7691534C-5ED9-DE48-9890-316E611F485B}" type="pres">
      <dgm:prSet presAssocID="{11818AA2-FC65-B240-8C66-9A3C24D00FFF}" presName="sibTrans" presStyleCnt="0"/>
      <dgm:spPr/>
    </dgm:pt>
    <dgm:pt modelId="{E8B6B974-CE9C-F446-A048-64CA88355DFF}" type="pres">
      <dgm:prSet presAssocID="{7A7C5893-9FA2-5742-A820-612B9AAA935C}" presName="composite" presStyleCnt="0"/>
      <dgm:spPr/>
    </dgm:pt>
    <dgm:pt modelId="{1A852FBA-589E-E14A-AFB0-FD84D40EFCEF}" type="pres">
      <dgm:prSet presAssocID="{7A7C5893-9FA2-5742-A820-612B9AAA935C}" presName="bentUpArrow1" presStyleLbl="alignImgPlace1" presStyleIdx="1" presStyleCnt="2"/>
      <dgm:spPr/>
    </dgm:pt>
    <dgm:pt modelId="{5D681D8D-48EC-6D4B-A14E-882969C6CE86}" type="pres">
      <dgm:prSet presAssocID="{7A7C5893-9FA2-5742-A820-612B9AAA935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A4A98BC-F0CE-5640-8F67-0500ABE51E67}" type="pres">
      <dgm:prSet presAssocID="{7A7C5893-9FA2-5742-A820-612B9AAA935C}" presName="ChildText" presStyleLbl="revTx" presStyleIdx="1" presStyleCnt="3" custScaleX="243190" custLinFactNeighborX="76759" custLinFactNeighborY="1073">
        <dgm:presLayoutVars>
          <dgm:chMax val="0"/>
          <dgm:chPref val="0"/>
          <dgm:bulletEnabled val="1"/>
        </dgm:presLayoutVars>
      </dgm:prSet>
      <dgm:spPr/>
    </dgm:pt>
    <dgm:pt modelId="{B735FD1E-D48C-8C4E-921F-5B9454D768F5}" type="pres">
      <dgm:prSet presAssocID="{5CAEE58A-B32C-4546-B4F9-28DEE67ECDD6}" presName="sibTrans" presStyleCnt="0"/>
      <dgm:spPr/>
    </dgm:pt>
    <dgm:pt modelId="{7099CBA0-8B94-EC4A-8F62-D2B389041931}" type="pres">
      <dgm:prSet presAssocID="{5C54FD47-9010-6941-92DD-9F5CFF8E9473}" presName="composite" presStyleCnt="0"/>
      <dgm:spPr/>
    </dgm:pt>
    <dgm:pt modelId="{B6F352B1-3D89-B040-8BDE-B2542D8C1B3C}" type="pres">
      <dgm:prSet presAssocID="{5C54FD47-9010-6941-92DD-9F5CFF8E947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29FAB5A7-8442-014B-B5E0-5B9A434C1787}" type="pres">
      <dgm:prSet presAssocID="{5C54FD47-9010-6941-92DD-9F5CFF8E9473}" presName="FinalChildText" presStyleLbl="revTx" presStyleIdx="2" presStyleCnt="3" custScaleX="153684" custLinFactNeighborX="30986" custLinFactNeighborY="-1169">
        <dgm:presLayoutVars>
          <dgm:chMax val="0"/>
          <dgm:chPref val="0"/>
          <dgm:bulletEnabled val="1"/>
        </dgm:presLayoutVars>
      </dgm:prSet>
      <dgm:spPr/>
    </dgm:pt>
  </dgm:ptLst>
  <dgm:cxnLst>
    <dgm:cxn modelId="{B8DCFD0F-2280-B045-8E4E-A82BA1D0EAF6}" srcId="{BA74FBD4-BC6F-AC44-A266-991FC8FC4178}" destId="{5C54FD47-9010-6941-92DD-9F5CFF8E9473}" srcOrd="2" destOrd="0" parTransId="{6892D20B-276E-9A4B-9896-9745BD3FF065}" sibTransId="{8FA8B3C3-6F66-C64F-B923-C83549E422D0}"/>
    <dgm:cxn modelId="{46E2BE14-CBC7-F142-B833-1F464BEB3748}" type="presOf" srcId="{008346F9-1C0B-4F47-8778-20CFA27F2241}" destId="{D13B0E68-9BA4-2F4E-AF98-F1D60846ECF7}" srcOrd="0" destOrd="1" presId="urn:microsoft.com/office/officeart/2005/8/layout/StepDownProcess"/>
    <dgm:cxn modelId="{2F760918-B76A-C347-A26F-6F40FF3F448F}" type="presOf" srcId="{F6B7355F-828E-A147-96D3-00E92EBDD3F6}" destId="{29FAB5A7-8442-014B-B5E0-5B9A434C1787}" srcOrd="0" destOrd="0" presId="urn:microsoft.com/office/officeart/2005/8/layout/StepDownProcess"/>
    <dgm:cxn modelId="{8C7A201E-96F3-5F4D-B204-8CAD1E8D00D5}" type="presOf" srcId="{7A7C5893-9FA2-5742-A820-612B9AAA935C}" destId="{5D681D8D-48EC-6D4B-A14E-882969C6CE86}" srcOrd="0" destOrd="0" presId="urn:microsoft.com/office/officeart/2005/8/layout/StepDownProcess"/>
    <dgm:cxn modelId="{A3214A2F-D8A9-7F45-9BB2-91300F15CC8B}" srcId="{BA74FBD4-BC6F-AC44-A266-991FC8FC4178}" destId="{59AC5DE9-10D7-4648-9897-4CB052F4BE66}" srcOrd="0" destOrd="0" parTransId="{FB176640-EEC2-D141-AB23-FD5B7CC89E51}" sibTransId="{11818AA2-FC65-B240-8C66-9A3C24D00FFF}"/>
    <dgm:cxn modelId="{1B534C4D-4B6E-4F44-BA77-9B05428616AD}" type="presOf" srcId="{084D4AB8-F9B1-F249-AF47-F7742840C999}" destId="{29FAB5A7-8442-014B-B5E0-5B9A434C1787}" srcOrd="0" destOrd="1" presId="urn:microsoft.com/office/officeart/2005/8/layout/StepDownProcess"/>
    <dgm:cxn modelId="{CBF5A14D-0B41-8C41-911B-20D0E11955AC}" type="presOf" srcId="{F1864C77-F484-314D-839B-34C171559E6C}" destId="{BA4A98BC-F0CE-5640-8F67-0500ABE51E67}" srcOrd="0" destOrd="1" presId="urn:microsoft.com/office/officeart/2005/8/layout/StepDownProcess"/>
    <dgm:cxn modelId="{D14F5A59-089B-0C4D-AF4F-91555170DA80}" type="presOf" srcId="{BA74FBD4-BC6F-AC44-A266-991FC8FC4178}" destId="{85F4376F-B643-464D-A2D5-4BD8891F9913}" srcOrd="0" destOrd="0" presId="urn:microsoft.com/office/officeart/2005/8/layout/StepDownProcess"/>
    <dgm:cxn modelId="{BD3E7A5B-AC60-DD47-BAAE-C00451863ADC}" type="presOf" srcId="{8EC47BC9-0223-7A41-90A7-A2E3B1B15C48}" destId="{BA4A98BC-F0CE-5640-8F67-0500ABE51E67}" srcOrd="0" destOrd="0" presId="urn:microsoft.com/office/officeart/2005/8/layout/StepDownProcess"/>
    <dgm:cxn modelId="{7543BB60-4029-9442-B39B-19BDD887F4A0}" srcId="{7A7C5893-9FA2-5742-A820-612B9AAA935C}" destId="{F1864C77-F484-314D-839B-34C171559E6C}" srcOrd="1" destOrd="0" parTransId="{C451B6ED-62EF-ED4A-BC9B-99B3AD63EEEC}" sibTransId="{D043E2C1-5E83-2C40-91FC-7D3737056BC0}"/>
    <dgm:cxn modelId="{4CB6C68B-0BEA-FA48-AF9E-5B6DC6D2BB5A}" type="presOf" srcId="{59AC5DE9-10D7-4648-9897-4CB052F4BE66}" destId="{049BA9CC-0A3D-7A4F-9CED-D50EF7A4F177}" srcOrd="0" destOrd="0" presId="urn:microsoft.com/office/officeart/2005/8/layout/StepDownProcess"/>
    <dgm:cxn modelId="{8B6E759F-B400-AE47-A191-609641B66636}" srcId="{7A7C5893-9FA2-5742-A820-612B9AAA935C}" destId="{8EC47BC9-0223-7A41-90A7-A2E3B1B15C48}" srcOrd="0" destOrd="0" parTransId="{DF9C313B-D1FD-5E4A-B2BC-36A1DA57DBBB}" sibTransId="{77A672F6-0583-CF4F-A53F-661368828F65}"/>
    <dgm:cxn modelId="{7A1B48B8-6E7A-E142-ACF7-D32E2B4F145E}" srcId="{5C54FD47-9010-6941-92DD-9F5CFF8E9473}" destId="{F6B7355F-828E-A147-96D3-00E92EBDD3F6}" srcOrd="0" destOrd="0" parTransId="{94B07517-1661-9642-B3D6-0CB8ADBF7F3E}" sibTransId="{09154A5D-371B-A447-8C44-D457C4381CBC}"/>
    <dgm:cxn modelId="{C7B4DDCF-C8E2-E844-8F99-C587002FC5DD}" srcId="{59AC5DE9-10D7-4648-9897-4CB052F4BE66}" destId="{008346F9-1C0B-4F47-8778-20CFA27F2241}" srcOrd="1" destOrd="0" parTransId="{3D35ADB8-FFB8-D24A-BF0D-9B0DA582925D}" sibTransId="{F58B14ED-26B1-E240-B7E5-6A8E7F7C57B6}"/>
    <dgm:cxn modelId="{545320D4-4B31-5B4C-8D40-8886E4215868}" srcId="{5C54FD47-9010-6941-92DD-9F5CFF8E9473}" destId="{084D4AB8-F9B1-F249-AF47-F7742840C999}" srcOrd="1" destOrd="0" parTransId="{4CEBF3FD-393E-D148-9C90-99468834B611}" sibTransId="{EBB54D23-3DA9-BF43-9874-2888A617F5AA}"/>
    <dgm:cxn modelId="{2A309FD6-332D-1848-B856-4D30C21BD527}" srcId="{5C54FD47-9010-6941-92DD-9F5CFF8E9473}" destId="{8EF6621E-3475-3F45-9280-9ADFA5F85D6D}" srcOrd="2" destOrd="0" parTransId="{76F62796-5747-6544-9E30-FD1CCDB144F6}" sibTransId="{E5071BB9-59BB-CB40-B1AA-187CE5BD6B0D}"/>
    <dgm:cxn modelId="{42BB6AD8-65FE-C448-BEAA-2FCEDA8206A3}" type="presOf" srcId="{142CE45A-B1FE-EE4F-A928-C1FF7A365B86}" destId="{D13B0E68-9BA4-2F4E-AF98-F1D60846ECF7}" srcOrd="0" destOrd="0" presId="urn:microsoft.com/office/officeart/2005/8/layout/StepDownProcess"/>
    <dgm:cxn modelId="{243FC3E6-3C90-2143-99BC-FEFDA4F5C110}" srcId="{BA74FBD4-BC6F-AC44-A266-991FC8FC4178}" destId="{7A7C5893-9FA2-5742-A820-612B9AAA935C}" srcOrd="1" destOrd="0" parTransId="{74207EA9-DFA0-1E47-9B73-EDE44D17D95F}" sibTransId="{5CAEE58A-B32C-4546-B4F9-28DEE67ECDD6}"/>
    <dgm:cxn modelId="{D387C3E9-0E92-7647-BE45-000E5C0F2D07}" type="presOf" srcId="{8EF6621E-3475-3F45-9280-9ADFA5F85D6D}" destId="{29FAB5A7-8442-014B-B5E0-5B9A434C1787}" srcOrd="0" destOrd="2" presId="urn:microsoft.com/office/officeart/2005/8/layout/StepDownProcess"/>
    <dgm:cxn modelId="{97EABDEF-10E7-A54A-AC3D-2F7447F12D58}" type="presOf" srcId="{5C54FD47-9010-6941-92DD-9F5CFF8E9473}" destId="{B6F352B1-3D89-B040-8BDE-B2542D8C1B3C}" srcOrd="0" destOrd="0" presId="urn:microsoft.com/office/officeart/2005/8/layout/StepDownProcess"/>
    <dgm:cxn modelId="{AA6E72FD-F556-2B43-B87A-CAFFC5427750}" srcId="{59AC5DE9-10D7-4648-9897-4CB052F4BE66}" destId="{142CE45A-B1FE-EE4F-A928-C1FF7A365B86}" srcOrd="0" destOrd="0" parTransId="{002AB810-43BB-D040-941E-A39953E0BC19}" sibTransId="{9376AED0-3434-CE49-92F3-995EBA8864E5}"/>
    <dgm:cxn modelId="{640AB98C-7319-8248-9550-BF617A51F1AC}" type="presParOf" srcId="{85F4376F-B643-464D-A2D5-4BD8891F9913}" destId="{44307E38-3B61-9A48-A132-076C58CA575C}" srcOrd="0" destOrd="0" presId="urn:microsoft.com/office/officeart/2005/8/layout/StepDownProcess"/>
    <dgm:cxn modelId="{E80628E4-A337-0342-B7A9-D46475C771D0}" type="presParOf" srcId="{44307E38-3B61-9A48-A132-076C58CA575C}" destId="{471D9F51-C669-4C45-81E8-2A966FD1A9A8}" srcOrd="0" destOrd="0" presId="urn:microsoft.com/office/officeart/2005/8/layout/StepDownProcess"/>
    <dgm:cxn modelId="{C6E5A145-6C2C-E44F-A873-126F59012A8C}" type="presParOf" srcId="{44307E38-3B61-9A48-A132-076C58CA575C}" destId="{049BA9CC-0A3D-7A4F-9CED-D50EF7A4F177}" srcOrd="1" destOrd="0" presId="urn:microsoft.com/office/officeart/2005/8/layout/StepDownProcess"/>
    <dgm:cxn modelId="{3B6137FE-AACD-164D-AC89-0F8D8D15DDD8}" type="presParOf" srcId="{44307E38-3B61-9A48-A132-076C58CA575C}" destId="{D13B0E68-9BA4-2F4E-AF98-F1D60846ECF7}" srcOrd="2" destOrd="0" presId="urn:microsoft.com/office/officeart/2005/8/layout/StepDownProcess"/>
    <dgm:cxn modelId="{EA347554-A94B-8E4A-B4CC-0A7A884975CB}" type="presParOf" srcId="{85F4376F-B643-464D-A2D5-4BD8891F9913}" destId="{7691534C-5ED9-DE48-9890-316E611F485B}" srcOrd="1" destOrd="0" presId="urn:microsoft.com/office/officeart/2005/8/layout/StepDownProcess"/>
    <dgm:cxn modelId="{5FC789C9-BBD0-534B-8210-771EE4E4C2AA}" type="presParOf" srcId="{85F4376F-B643-464D-A2D5-4BD8891F9913}" destId="{E8B6B974-CE9C-F446-A048-64CA88355DFF}" srcOrd="2" destOrd="0" presId="urn:microsoft.com/office/officeart/2005/8/layout/StepDownProcess"/>
    <dgm:cxn modelId="{DBFA6FC2-6DF9-9749-B41F-C3CE08A15970}" type="presParOf" srcId="{E8B6B974-CE9C-F446-A048-64CA88355DFF}" destId="{1A852FBA-589E-E14A-AFB0-FD84D40EFCEF}" srcOrd="0" destOrd="0" presId="urn:microsoft.com/office/officeart/2005/8/layout/StepDownProcess"/>
    <dgm:cxn modelId="{19C341B0-AAF7-1E42-988F-84987B086D41}" type="presParOf" srcId="{E8B6B974-CE9C-F446-A048-64CA88355DFF}" destId="{5D681D8D-48EC-6D4B-A14E-882969C6CE86}" srcOrd="1" destOrd="0" presId="urn:microsoft.com/office/officeart/2005/8/layout/StepDownProcess"/>
    <dgm:cxn modelId="{D8A630CE-A532-7542-97E0-0B97763E7649}" type="presParOf" srcId="{E8B6B974-CE9C-F446-A048-64CA88355DFF}" destId="{BA4A98BC-F0CE-5640-8F67-0500ABE51E67}" srcOrd="2" destOrd="0" presId="urn:microsoft.com/office/officeart/2005/8/layout/StepDownProcess"/>
    <dgm:cxn modelId="{CD6245DE-0A0E-104C-91C7-CFE1AAB2238F}" type="presParOf" srcId="{85F4376F-B643-464D-A2D5-4BD8891F9913}" destId="{B735FD1E-D48C-8C4E-921F-5B9454D768F5}" srcOrd="3" destOrd="0" presId="urn:microsoft.com/office/officeart/2005/8/layout/StepDownProcess"/>
    <dgm:cxn modelId="{0F622C04-221C-9447-881C-1EF29F3CC527}" type="presParOf" srcId="{85F4376F-B643-464D-A2D5-4BD8891F9913}" destId="{7099CBA0-8B94-EC4A-8F62-D2B389041931}" srcOrd="4" destOrd="0" presId="urn:microsoft.com/office/officeart/2005/8/layout/StepDownProcess"/>
    <dgm:cxn modelId="{8B4E57BF-91B0-FC4D-AF48-9FCA2DC5E8D5}" type="presParOf" srcId="{7099CBA0-8B94-EC4A-8F62-D2B389041931}" destId="{B6F352B1-3D89-B040-8BDE-B2542D8C1B3C}" srcOrd="0" destOrd="0" presId="urn:microsoft.com/office/officeart/2005/8/layout/StepDownProcess"/>
    <dgm:cxn modelId="{77CA21C0-A921-B94C-8E39-857E4A55B265}" type="presParOf" srcId="{7099CBA0-8B94-EC4A-8F62-D2B389041931}" destId="{29FAB5A7-8442-014B-B5E0-5B9A434C178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4FBD4-BC6F-AC44-A266-991FC8FC4178}" type="doc">
      <dgm:prSet loTypeId="urn:microsoft.com/office/officeart/2005/8/layout/StepDownProcess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9AC5DE9-10D7-4648-9897-4CB052F4BE66}">
      <dgm:prSet phldrT="[Text]"/>
      <dgm:spPr/>
      <dgm:t>
        <a:bodyPr/>
        <a:lstStyle/>
        <a:p>
          <a:r>
            <a:rPr lang="en-US" dirty="0"/>
            <a:t>Dev</a:t>
          </a:r>
        </a:p>
      </dgm:t>
    </dgm:pt>
    <dgm:pt modelId="{FB176640-EEC2-D141-AB23-FD5B7CC89E51}" type="parTrans" cxnId="{A3214A2F-D8A9-7F45-9BB2-91300F15CC8B}">
      <dgm:prSet/>
      <dgm:spPr/>
      <dgm:t>
        <a:bodyPr/>
        <a:lstStyle/>
        <a:p>
          <a:endParaRPr lang="en-US"/>
        </a:p>
      </dgm:t>
    </dgm:pt>
    <dgm:pt modelId="{11818AA2-FC65-B240-8C66-9A3C24D00FFF}" type="sibTrans" cxnId="{A3214A2F-D8A9-7F45-9BB2-91300F15CC8B}">
      <dgm:prSet/>
      <dgm:spPr/>
      <dgm:t>
        <a:bodyPr/>
        <a:lstStyle/>
        <a:p>
          <a:endParaRPr lang="en-US"/>
        </a:p>
      </dgm:t>
    </dgm:pt>
    <dgm:pt modelId="{142CE45A-B1FE-EE4F-A928-C1FF7A365B86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002AB810-43BB-D040-941E-A39953E0BC19}" type="parTrans" cxnId="{AA6E72FD-F556-2B43-B87A-CAFFC5427750}">
      <dgm:prSet/>
      <dgm:spPr/>
      <dgm:t>
        <a:bodyPr/>
        <a:lstStyle/>
        <a:p>
          <a:endParaRPr lang="en-US"/>
        </a:p>
      </dgm:t>
    </dgm:pt>
    <dgm:pt modelId="{9376AED0-3434-CE49-92F3-995EBA8864E5}" type="sibTrans" cxnId="{AA6E72FD-F556-2B43-B87A-CAFFC5427750}">
      <dgm:prSet/>
      <dgm:spPr/>
      <dgm:t>
        <a:bodyPr/>
        <a:lstStyle/>
        <a:p>
          <a:endParaRPr lang="en-US"/>
        </a:p>
      </dgm:t>
    </dgm:pt>
    <dgm:pt modelId="{7A7C5893-9FA2-5742-A820-612B9AAA935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QA</a:t>
          </a:r>
        </a:p>
      </dgm:t>
    </dgm:pt>
    <dgm:pt modelId="{74207EA9-DFA0-1E47-9B73-EDE44D17D95F}" type="parTrans" cxnId="{243FC3E6-3C90-2143-99BC-FEFDA4F5C110}">
      <dgm:prSet/>
      <dgm:spPr/>
      <dgm:t>
        <a:bodyPr/>
        <a:lstStyle/>
        <a:p>
          <a:endParaRPr lang="en-US"/>
        </a:p>
      </dgm:t>
    </dgm:pt>
    <dgm:pt modelId="{5CAEE58A-B32C-4546-B4F9-28DEE67ECDD6}" type="sibTrans" cxnId="{243FC3E6-3C90-2143-99BC-FEFDA4F5C110}">
      <dgm:prSet/>
      <dgm:spPr/>
      <dgm:t>
        <a:bodyPr/>
        <a:lstStyle/>
        <a:p>
          <a:endParaRPr lang="en-US"/>
        </a:p>
      </dgm:t>
    </dgm:pt>
    <dgm:pt modelId="{8EC47BC9-0223-7A41-90A7-A2E3B1B15C48}">
      <dgm:prSet phldrT="[Text]"/>
      <dgm:spPr/>
      <dgm:t>
        <a:bodyPr/>
        <a:lstStyle/>
        <a:p>
          <a:r>
            <a:rPr lang="en-US" b="1" dirty="0"/>
            <a:t>Automated Tests/Visual</a:t>
          </a:r>
          <a:r>
            <a:rPr lang="en-US" b="1" baseline="0" dirty="0"/>
            <a:t> Tests</a:t>
          </a:r>
          <a:endParaRPr lang="en-US" b="1" dirty="0"/>
        </a:p>
      </dgm:t>
    </dgm:pt>
    <dgm:pt modelId="{DF9C313B-D1FD-5E4A-B2BC-36A1DA57DBBB}" type="parTrans" cxnId="{8B6E759F-B400-AE47-A191-609641B66636}">
      <dgm:prSet/>
      <dgm:spPr/>
      <dgm:t>
        <a:bodyPr/>
        <a:lstStyle/>
        <a:p>
          <a:endParaRPr lang="en-US"/>
        </a:p>
      </dgm:t>
    </dgm:pt>
    <dgm:pt modelId="{77A672F6-0583-CF4F-A53F-661368828F65}" type="sibTrans" cxnId="{8B6E759F-B400-AE47-A191-609641B66636}">
      <dgm:prSet/>
      <dgm:spPr/>
      <dgm:t>
        <a:bodyPr/>
        <a:lstStyle/>
        <a:p>
          <a:endParaRPr lang="en-US"/>
        </a:p>
      </dgm:t>
    </dgm:pt>
    <dgm:pt modelId="{5C54FD47-9010-6941-92DD-9F5CFF8E9473}">
      <dgm:prSet phldrT="[Text]"/>
      <dgm:spPr/>
      <dgm:t>
        <a:bodyPr/>
        <a:lstStyle/>
        <a:p>
          <a:r>
            <a:rPr lang="en-US" dirty="0"/>
            <a:t>Prod</a:t>
          </a:r>
        </a:p>
      </dgm:t>
    </dgm:pt>
    <dgm:pt modelId="{6892D20B-276E-9A4B-9896-9745BD3FF065}" type="parTrans" cxnId="{B8DCFD0F-2280-B045-8E4E-A82BA1D0EAF6}">
      <dgm:prSet/>
      <dgm:spPr/>
      <dgm:t>
        <a:bodyPr/>
        <a:lstStyle/>
        <a:p>
          <a:endParaRPr lang="en-US"/>
        </a:p>
      </dgm:t>
    </dgm:pt>
    <dgm:pt modelId="{8FA8B3C3-6F66-C64F-B923-C83549E422D0}" type="sibTrans" cxnId="{B8DCFD0F-2280-B045-8E4E-A82BA1D0EAF6}">
      <dgm:prSet/>
      <dgm:spPr/>
      <dgm:t>
        <a:bodyPr/>
        <a:lstStyle/>
        <a:p>
          <a:endParaRPr lang="en-US"/>
        </a:p>
      </dgm:t>
    </dgm:pt>
    <dgm:pt modelId="{F6B7355F-828E-A147-96D3-00E92EBDD3F6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Smoke Tests</a:t>
          </a:r>
        </a:p>
      </dgm:t>
    </dgm:pt>
    <dgm:pt modelId="{94B07517-1661-9642-B3D6-0CB8ADBF7F3E}" type="parTrans" cxnId="{7A1B48B8-6E7A-E142-ACF7-D32E2B4F145E}">
      <dgm:prSet/>
      <dgm:spPr/>
      <dgm:t>
        <a:bodyPr/>
        <a:lstStyle/>
        <a:p>
          <a:endParaRPr lang="en-US"/>
        </a:p>
      </dgm:t>
    </dgm:pt>
    <dgm:pt modelId="{09154A5D-371B-A447-8C44-D457C4381CBC}" type="sibTrans" cxnId="{7A1B48B8-6E7A-E142-ACF7-D32E2B4F145E}">
      <dgm:prSet/>
      <dgm:spPr/>
      <dgm:t>
        <a:bodyPr/>
        <a:lstStyle/>
        <a:p>
          <a:endParaRPr lang="en-US"/>
        </a:p>
      </dgm:t>
    </dgm:pt>
    <dgm:pt modelId="{F1864C77-F484-314D-839B-34C171559E6C}">
      <dgm:prSet phldrT="[Text]"/>
      <dgm:spPr/>
      <dgm:t>
        <a:bodyPr/>
        <a:lstStyle/>
        <a:p>
          <a:r>
            <a:rPr lang="en-US" b="1" dirty="0"/>
            <a:t>Stakeholders</a:t>
          </a:r>
          <a:r>
            <a:rPr lang="en-US" b="1" baseline="0" dirty="0"/>
            <a:t> tests</a:t>
          </a:r>
          <a:endParaRPr lang="en-US" b="1" dirty="0"/>
        </a:p>
      </dgm:t>
    </dgm:pt>
    <dgm:pt modelId="{C451B6ED-62EF-ED4A-BC9B-99B3AD63EEEC}" type="parTrans" cxnId="{7543BB60-4029-9442-B39B-19BDD887F4A0}">
      <dgm:prSet/>
      <dgm:spPr/>
      <dgm:t>
        <a:bodyPr/>
        <a:lstStyle/>
        <a:p>
          <a:endParaRPr lang="en-US"/>
        </a:p>
      </dgm:t>
    </dgm:pt>
    <dgm:pt modelId="{D043E2C1-5E83-2C40-91FC-7D3737056BC0}" type="sibTrans" cxnId="{7543BB60-4029-9442-B39B-19BDD887F4A0}">
      <dgm:prSet/>
      <dgm:spPr/>
      <dgm:t>
        <a:bodyPr/>
        <a:lstStyle/>
        <a:p>
          <a:endParaRPr lang="en-US"/>
        </a:p>
      </dgm:t>
    </dgm:pt>
    <dgm:pt modelId="{084D4AB8-F9B1-F249-AF47-F7742840C999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A/B Tests</a:t>
          </a:r>
        </a:p>
      </dgm:t>
    </dgm:pt>
    <dgm:pt modelId="{4CEBF3FD-393E-D148-9C90-99468834B611}" type="parTrans" cxnId="{545320D4-4B31-5B4C-8D40-8886E4215868}">
      <dgm:prSet/>
      <dgm:spPr/>
      <dgm:t>
        <a:bodyPr/>
        <a:lstStyle/>
        <a:p>
          <a:endParaRPr lang="en-US"/>
        </a:p>
      </dgm:t>
    </dgm:pt>
    <dgm:pt modelId="{EBB54D23-3DA9-BF43-9874-2888A617F5AA}" type="sibTrans" cxnId="{545320D4-4B31-5B4C-8D40-8886E4215868}">
      <dgm:prSet/>
      <dgm:spPr/>
      <dgm:t>
        <a:bodyPr/>
        <a:lstStyle/>
        <a:p>
          <a:endParaRPr lang="en-US"/>
        </a:p>
      </dgm:t>
    </dgm:pt>
    <dgm:pt modelId="{8EF6621E-3475-3F45-9280-9ADFA5F85D6D}">
      <dgm:prSet phldrT="[Text]"/>
      <dgm:spPr/>
      <dgm:t>
        <a:bodyPr/>
        <a:lstStyle/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76F62796-5747-6544-9E30-FD1CCDB144F6}" type="parTrans" cxnId="{2A309FD6-332D-1848-B856-4D30C21BD527}">
      <dgm:prSet/>
      <dgm:spPr/>
      <dgm:t>
        <a:bodyPr/>
        <a:lstStyle/>
        <a:p>
          <a:endParaRPr lang="en-US"/>
        </a:p>
      </dgm:t>
    </dgm:pt>
    <dgm:pt modelId="{E5071BB9-59BB-CB40-B1AA-187CE5BD6B0D}" type="sibTrans" cxnId="{2A309FD6-332D-1848-B856-4D30C21BD527}">
      <dgm:prSet/>
      <dgm:spPr/>
      <dgm:t>
        <a:bodyPr/>
        <a:lstStyle/>
        <a:p>
          <a:endParaRPr lang="en-US"/>
        </a:p>
      </dgm:t>
    </dgm:pt>
    <dgm:pt modelId="{008346F9-1C0B-4F47-8778-20CFA27F2241}">
      <dgm:prSet phldrT="[Text]"/>
      <dgm:spPr/>
      <dgm:t>
        <a:bodyPr/>
        <a:lstStyle/>
        <a:p>
          <a:r>
            <a:rPr lang="en-US" dirty="0"/>
            <a:t>End to End Tests</a:t>
          </a:r>
        </a:p>
      </dgm:t>
    </dgm:pt>
    <dgm:pt modelId="{3D35ADB8-FFB8-D24A-BF0D-9B0DA582925D}" type="parTrans" cxnId="{C7B4DDCF-C8E2-E844-8F99-C587002FC5DD}">
      <dgm:prSet/>
      <dgm:spPr/>
      <dgm:t>
        <a:bodyPr/>
        <a:lstStyle/>
        <a:p>
          <a:endParaRPr lang="en-US"/>
        </a:p>
      </dgm:t>
    </dgm:pt>
    <dgm:pt modelId="{F58B14ED-26B1-E240-B7E5-6A8E7F7C57B6}" type="sibTrans" cxnId="{C7B4DDCF-C8E2-E844-8F99-C587002FC5DD}">
      <dgm:prSet/>
      <dgm:spPr/>
      <dgm:t>
        <a:bodyPr/>
        <a:lstStyle/>
        <a:p>
          <a:endParaRPr lang="en-US"/>
        </a:p>
      </dgm:t>
    </dgm:pt>
    <dgm:pt modelId="{85F4376F-B643-464D-A2D5-4BD8891F9913}" type="pres">
      <dgm:prSet presAssocID="{BA74FBD4-BC6F-AC44-A266-991FC8FC4178}" presName="rootnode" presStyleCnt="0">
        <dgm:presLayoutVars>
          <dgm:chMax/>
          <dgm:chPref/>
          <dgm:dir/>
          <dgm:animLvl val="lvl"/>
        </dgm:presLayoutVars>
      </dgm:prSet>
      <dgm:spPr/>
    </dgm:pt>
    <dgm:pt modelId="{44307E38-3B61-9A48-A132-076C58CA575C}" type="pres">
      <dgm:prSet presAssocID="{59AC5DE9-10D7-4648-9897-4CB052F4BE66}" presName="composite" presStyleCnt="0"/>
      <dgm:spPr/>
    </dgm:pt>
    <dgm:pt modelId="{471D9F51-C669-4C45-81E8-2A966FD1A9A8}" type="pres">
      <dgm:prSet presAssocID="{59AC5DE9-10D7-4648-9897-4CB052F4BE66}" presName="bentUpArrow1" presStyleLbl="alignImgPlace1" presStyleIdx="0" presStyleCnt="2"/>
      <dgm:spPr/>
    </dgm:pt>
    <dgm:pt modelId="{049BA9CC-0A3D-7A4F-9CED-D50EF7A4F177}" type="pres">
      <dgm:prSet presAssocID="{59AC5DE9-10D7-4648-9897-4CB052F4BE6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13B0E68-9BA4-2F4E-AF98-F1D60846ECF7}" type="pres">
      <dgm:prSet presAssocID="{59AC5DE9-10D7-4648-9897-4CB052F4BE66}" presName="ChildText" presStyleLbl="revTx" presStyleIdx="0" presStyleCnt="3" custScaleX="268404" custLinFactNeighborX="90159" custLinFactNeighborY="-1145">
        <dgm:presLayoutVars>
          <dgm:chMax val="0"/>
          <dgm:chPref val="0"/>
          <dgm:bulletEnabled val="1"/>
        </dgm:presLayoutVars>
      </dgm:prSet>
      <dgm:spPr/>
    </dgm:pt>
    <dgm:pt modelId="{7691534C-5ED9-DE48-9890-316E611F485B}" type="pres">
      <dgm:prSet presAssocID="{11818AA2-FC65-B240-8C66-9A3C24D00FFF}" presName="sibTrans" presStyleCnt="0"/>
      <dgm:spPr/>
    </dgm:pt>
    <dgm:pt modelId="{E8B6B974-CE9C-F446-A048-64CA88355DFF}" type="pres">
      <dgm:prSet presAssocID="{7A7C5893-9FA2-5742-A820-612B9AAA935C}" presName="composite" presStyleCnt="0"/>
      <dgm:spPr/>
    </dgm:pt>
    <dgm:pt modelId="{1A852FBA-589E-E14A-AFB0-FD84D40EFCEF}" type="pres">
      <dgm:prSet presAssocID="{7A7C5893-9FA2-5742-A820-612B9AAA935C}" presName="bentUpArrow1" presStyleLbl="alignImgPlace1" presStyleIdx="1" presStyleCnt="2"/>
      <dgm:spPr/>
    </dgm:pt>
    <dgm:pt modelId="{5D681D8D-48EC-6D4B-A14E-882969C6CE86}" type="pres">
      <dgm:prSet presAssocID="{7A7C5893-9FA2-5742-A820-612B9AAA935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A4A98BC-F0CE-5640-8F67-0500ABE51E67}" type="pres">
      <dgm:prSet presAssocID="{7A7C5893-9FA2-5742-A820-612B9AAA935C}" presName="ChildText" presStyleLbl="revTx" presStyleIdx="1" presStyleCnt="3" custScaleX="243190" custLinFactNeighborX="76759" custLinFactNeighborY="1073">
        <dgm:presLayoutVars>
          <dgm:chMax val="0"/>
          <dgm:chPref val="0"/>
          <dgm:bulletEnabled val="1"/>
        </dgm:presLayoutVars>
      </dgm:prSet>
      <dgm:spPr/>
    </dgm:pt>
    <dgm:pt modelId="{B735FD1E-D48C-8C4E-921F-5B9454D768F5}" type="pres">
      <dgm:prSet presAssocID="{5CAEE58A-B32C-4546-B4F9-28DEE67ECDD6}" presName="sibTrans" presStyleCnt="0"/>
      <dgm:spPr/>
    </dgm:pt>
    <dgm:pt modelId="{7099CBA0-8B94-EC4A-8F62-D2B389041931}" type="pres">
      <dgm:prSet presAssocID="{5C54FD47-9010-6941-92DD-9F5CFF8E9473}" presName="composite" presStyleCnt="0"/>
      <dgm:spPr/>
    </dgm:pt>
    <dgm:pt modelId="{B6F352B1-3D89-B040-8BDE-B2542D8C1B3C}" type="pres">
      <dgm:prSet presAssocID="{5C54FD47-9010-6941-92DD-9F5CFF8E947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29FAB5A7-8442-014B-B5E0-5B9A434C1787}" type="pres">
      <dgm:prSet presAssocID="{5C54FD47-9010-6941-92DD-9F5CFF8E9473}" presName="FinalChildText" presStyleLbl="revTx" presStyleIdx="2" presStyleCnt="3" custScaleX="153684" custLinFactNeighborX="30986" custLinFactNeighborY="-1169">
        <dgm:presLayoutVars>
          <dgm:chMax val="0"/>
          <dgm:chPref val="0"/>
          <dgm:bulletEnabled val="1"/>
        </dgm:presLayoutVars>
      </dgm:prSet>
      <dgm:spPr/>
    </dgm:pt>
  </dgm:ptLst>
  <dgm:cxnLst>
    <dgm:cxn modelId="{B8DCFD0F-2280-B045-8E4E-A82BA1D0EAF6}" srcId="{BA74FBD4-BC6F-AC44-A266-991FC8FC4178}" destId="{5C54FD47-9010-6941-92DD-9F5CFF8E9473}" srcOrd="2" destOrd="0" parTransId="{6892D20B-276E-9A4B-9896-9745BD3FF065}" sibTransId="{8FA8B3C3-6F66-C64F-B923-C83549E422D0}"/>
    <dgm:cxn modelId="{CD375A13-C40F-0E45-8A40-80792B49AE75}" type="presOf" srcId="{7A7C5893-9FA2-5742-A820-612B9AAA935C}" destId="{5D681D8D-48EC-6D4B-A14E-882969C6CE86}" srcOrd="0" destOrd="0" presId="urn:microsoft.com/office/officeart/2005/8/layout/StepDownProcess"/>
    <dgm:cxn modelId="{38711A1F-A400-8340-82E0-B8685E5D65BB}" type="presOf" srcId="{8EC47BC9-0223-7A41-90A7-A2E3B1B15C48}" destId="{BA4A98BC-F0CE-5640-8F67-0500ABE51E67}" srcOrd="0" destOrd="0" presId="urn:microsoft.com/office/officeart/2005/8/layout/StepDownProcess"/>
    <dgm:cxn modelId="{A3214A2F-D8A9-7F45-9BB2-91300F15CC8B}" srcId="{BA74FBD4-BC6F-AC44-A266-991FC8FC4178}" destId="{59AC5DE9-10D7-4648-9897-4CB052F4BE66}" srcOrd="0" destOrd="0" parTransId="{FB176640-EEC2-D141-AB23-FD5B7CC89E51}" sibTransId="{11818AA2-FC65-B240-8C66-9A3C24D00FFF}"/>
    <dgm:cxn modelId="{A3F6103A-36C8-9F45-B60A-39175AC146C8}" type="presOf" srcId="{5C54FD47-9010-6941-92DD-9F5CFF8E9473}" destId="{B6F352B1-3D89-B040-8BDE-B2542D8C1B3C}" srcOrd="0" destOrd="0" presId="urn:microsoft.com/office/officeart/2005/8/layout/StepDownProcess"/>
    <dgm:cxn modelId="{F1C0534C-0E1E-3E4B-856B-579C52AA3A81}" type="presOf" srcId="{59AC5DE9-10D7-4648-9897-4CB052F4BE66}" destId="{049BA9CC-0A3D-7A4F-9CED-D50EF7A4F177}" srcOrd="0" destOrd="0" presId="urn:microsoft.com/office/officeart/2005/8/layout/StepDownProcess"/>
    <dgm:cxn modelId="{7543BB60-4029-9442-B39B-19BDD887F4A0}" srcId="{7A7C5893-9FA2-5742-A820-612B9AAA935C}" destId="{F1864C77-F484-314D-839B-34C171559E6C}" srcOrd="1" destOrd="0" parTransId="{C451B6ED-62EF-ED4A-BC9B-99B3AD63EEEC}" sibTransId="{D043E2C1-5E83-2C40-91FC-7D3737056BC0}"/>
    <dgm:cxn modelId="{196F8870-E08D-4240-B86C-5952614F6DD1}" type="presOf" srcId="{142CE45A-B1FE-EE4F-A928-C1FF7A365B86}" destId="{D13B0E68-9BA4-2F4E-AF98-F1D60846ECF7}" srcOrd="0" destOrd="0" presId="urn:microsoft.com/office/officeart/2005/8/layout/StepDownProcess"/>
    <dgm:cxn modelId="{D4CDB599-F229-0643-8A0E-EB24FDACB401}" type="presOf" srcId="{F1864C77-F484-314D-839B-34C171559E6C}" destId="{BA4A98BC-F0CE-5640-8F67-0500ABE51E67}" srcOrd="0" destOrd="1" presId="urn:microsoft.com/office/officeart/2005/8/layout/StepDownProcess"/>
    <dgm:cxn modelId="{8B6E759F-B400-AE47-A191-609641B66636}" srcId="{7A7C5893-9FA2-5742-A820-612B9AAA935C}" destId="{8EC47BC9-0223-7A41-90A7-A2E3B1B15C48}" srcOrd="0" destOrd="0" parTransId="{DF9C313B-D1FD-5E4A-B2BC-36A1DA57DBBB}" sibTransId="{77A672F6-0583-CF4F-A53F-661368828F65}"/>
    <dgm:cxn modelId="{96B771B7-DD5F-4945-8609-40B30A1BF39B}" type="presOf" srcId="{BA74FBD4-BC6F-AC44-A266-991FC8FC4178}" destId="{85F4376F-B643-464D-A2D5-4BD8891F9913}" srcOrd="0" destOrd="0" presId="urn:microsoft.com/office/officeart/2005/8/layout/StepDownProcess"/>
    <dgm:cxn modelId="{7A1B48B8-6E7A-E142-ACF7-D32E2B4F145E}" srcId="{5C54FD47-9010-6941-92DD-9F5CFF8E9473}" destId="{F6B7355F-828E-A147-96D3-00E92EBDD3F6}" srcOrd="0" destOrd="0" parTransId="{94B07517-1661-9642-B3D6-0CB8ADBF7F3E}" sibTransId="{09154A5D-371B-A447-8C44-D457C4381CBC}"/>
    <dgm:cxn modelId="{8E19A7C5-B841-1443-8473-A0B6D01E6558}" type="presOf" srcId="{008346F9-1C0B-4F47-8778-20CFA27F2241}" destId="{D13B0E68-9BA4-2F4E-AF98-F1D60846ECF7}" srcOrd="0" destOrd="1" presId="urn:microsoft.com/office/officeart/2005/8/layout/StepDownProcess"/>
    <dgm:cxn modelId="{C7B4DDCF-C8E2-E844-8F99-C587002FC5DD}" srcId="{59AC5DE9-10D7-4648-9897-4CB052F4BE66}" destId="{008346F9-1C0B-4F47-8778-20CFA27F2241}" srcOrd="1" destOrd="0" parTransId="{3D35ADB8-FFB8-D24A-BF0D-9B0DA582925D}" sibTransId="{F58B14ED-26B1-E240-B7E5-6A8E7F7C57B6}"/>
    <dgm:cxn modelId="{545320D4-4B31-5B4C-8D40-8886E4215868}" srcId="{5C54FD47-9010-6941-92DD-9F5CFF8E9473}" destId="{084D4AB8-F9B1-F249-AF47-F7742840C999}" srcOrd="1" destOrd="0" parTransId="{4CEBF3FD-393E-D148-9C90-99468834B611}" sibTransId="{EBB54D23-3DA9-BF43-9874-2888A617F5AA}"/>
    <dgm:cxn modelId="{2A309FD6-332D-1848-B856-4D30C21BD527}" srcId="{5C54FD47-9010-6941-92DD-9F5CFF8E9473}" destId="{8EF6621E-3475-3F45-9280-9ADFA5F85D6D}" srcOrd="2" destOrd="0" parTransId="{76F62796-5747-6544-9E30-FD1CCDB144F6}" sibTransId="{E5071BB9-59BB-CB40-B1AA-187CE5BD6B0D}"/>
    <dgm:cxn modelId="{9E05FAD9-01D4-C740-B2E9-060E8D8E9106}" type="presOf" srcId="{F6B7355F-828E-A147-96D3-00E92EBDD3F6}" destId="{29FAB5A7-8442-014B-B5E0-5B9A434C1787}" srcOrd="0" destOrd="0" presId="urn:microsoft.com/office/officeart/2005/8/layout/StepDownProcess"/>
    <dgm:cxn modelId="{353EFADF-C88C-664D-B9A1-D9A9E246CA24}" type="presOf" srcId="{084D4AB8-F9B1-F249-AF47-F7742840C999}" destId="{29FAB5A7-8442-014B-B5E0-5B9A434C1787}" srcOrd="0" destOrd="1" presId="urn:microsoft.com/office/officeart/2005/8/layout/StepDownProcess"/>
    <dgm:cxn modelId="{243FC3E6-3C90-2143-99BC-FEFDA4F5C110}" srcId="{BA74FBD4-BC6F-AC44-A266-991FC8FC4178}" destId="{7A7C5893-9FA2-5742-A820-612B9AAA935C}" srcOrd="1" destOrd="0" parTransId="{74207EA9-DFA0-1E47-9B73-EDE44D17D95F}" sibTransId="{5CAEE58A-B32C-4546-B4F9-28DEE67ECDD6}"/>
    <dgm:cxn modelId="{D2FEEEF9-00D3-DE47-89EA-791BBDB128D7}" type="presOf" srcId="{8EF6621E-3475-3F45-9280-9ADFA5F85D6D}" destId="{29FAB5A7-8442-014B-B5E0-5B9A434C1787}" srcOrd="0" destOrd="2" presId="urn:microsoft.com/office/officeart/2005/8/layout/StepDownProcess"/>
    <dgm:cxn modelId="{AA6E72FD-F556-2B43-B87A-CAFFC5427750}" srcId="{59AC5DE9-10D7-4648-9897-4CB052F4BE66}" destId="{142CE45A-B1FE-EE4F-A928-C1FF7A365B86}" srcOrd="0" destOrd="0" parTransId="{002AB810-43BB-D040-941E-A39953E0BC19}" sibTransId="{9376AED0-3434-CE49-92F3-995EBA8864E5}"/>
    <dgm:cxn modelId="{B743B8D2-7B1D-E84E-92E9-FF7AB99D01C7}" type="presParOf" srcId="{85F4376F-B643-464D-A2D5-4BD8891F9913}" destId="{44307E38-3B61-9A48-A132-076C58CA575C}" srcOrd="0" destOrd="0" presId="urn:microsoft.com/office/officeart/2005/8/layout/StepDownProcess"/>
    <dgm:cxn modelId="{5E8ADBE3-D921-F845-BBC7-A109D9F165C9}" type="presParOf" srcId="{44307E38-3B61-9A48-A132-076C58CA575C}" destId="{471D9F51-C669-4C45-81E8-2A966FD1A9A8}" srcOrd="0" destOrd="0" presId="urn:microsoft.com/office/officeart/2005/8/layout/StepDownProcess"/>
    <dgm:cxn modelId="{B43F27F8-F5F8-414F-99EA-098856E8B4AC}" type="presParOf" srcId="{44307E38-3B61-9A48-A132-076C58CA575C}" destId="{049BA9CC-0A3D-7A4F-9CED-D50EF7A4F177}" srcOrd="1" destOrd="0" presId="urn:microsoft.com/office/officeart/2005/8/layout/StepDownProcess"/>
    <dgm:cxn modelId="{68853FD3-6142-3A4B-98AD-7F821519BF0E}" type="presParOf" srcId="{44307E38-3B61-9A48-A132-076C58CA575C}" destId="{D13B0E68-9BA4-2F4E-AF98-F1D60846ECF7}" srcOrd="2" destOrd="0" presId="urn:microsoft.com/office/officeart/2005/8/layout/StepDownProcess"/>
    <dgm:cxn modelId="{D14B6E80-99CD-544F-AD4D-36E04876F327}" type="presParOf" srcId="{85F4376F-B643-464D-A2D5-4BD8891F9913}" destId="{7691534C-5ED9-DE48-9890-316E611F485B}" srcOrd="1" destOrd="0" presId="urn:microsoft.com/office/officeart/2005/8/layout/StepDownProcess"/>
    <dgm:cxn modelId="{4980DF56-02A9-394D-A8CF-D243193EB0E9}" type="presParOf" srcId="{85F4376F-B643-464D-A2D5-4BD8891F9913}" destId="{E8B6B974-CE9C-F446-A048-64CA88355DFF}" srcOrd="2" destOrd="0" presId="urn:microsoft.com/office/officeart/2005/8/layout/StepDownProcess"/>
    <dgm:cxn modelId="{B848C0B1-8B41-2D48-A759-6B821537981C}" type="presParOf" srcId="{E8B6B974-CE9C-F446-A048-64CA88355DFF}" destId="{1A852FBA-589E-E14A-AFB0-FD84D40EFCEF}" srcOrd="0" destOrd="0" presId="urn:microsoft.com/office/officeart/2005/8/layout/StepDownProcess"/>
    <dgm:cxn modelId="{45B39708-5123-1946-980B-FD49A2E5BD56}" type="presParOf" srcId="{E8B6B974-CE9C-F446-A048-64CA88355DFF}" destId="{5D681D8D-48EC-6D4B-A14E-882969C6CE86}" srcOrd="1" destOrd="0" presId="urn:microsoft.com/office/officeart/2005/8/layout/StepDownProcess"/>
    <dgm:cxn modelId="{5DF8F231-F518-554B-93FC-7E810B98DA26}" type="presParOf" srcId="{E8B6B974-CE9C-F446-A048-64CA88355DFF}" destId="{BA4A98BC-F0CE-5640-8F67-0500ABE51E67}" srcOrd="2" destOrd="0" presId="urn:microsoft.com/office/officeart/2005/8/layout/StepDownProcess"/>
    <dgm:cxn modelId="{8CA7D6E0-0AAA-2645-AD0A-8AA2AC920A49}" type="presParOf" srcId="{85F4376F-B643-464D-A2D5-4BD8891F9913}" destId="{B735FD1E-D48C-8C4E-921F-5B9454D768F5}" srcOrd="3" destOrd="0" presId="urn:microsoft.com/office/officeart/2005/8/layout/StepDownProcess"/>
    <dgm:cxn modelId="{B44928BF-0109-3942-ABBF-CC39D7A54E38}" type="presParOf" srcId="{85F4376F-B643-464D-A2D5-4BD8891F9913}" destId="{7099CBA0-8B94-EC4A-8F62-D2B389041931}" srcOrd="4" destOrd="0" presId="urn:microsoft.com/office/officeart/2005/8/layout/StepDownProcess"/>
    <dgm:cxn modelId="{8ECC0C68-BB82-BC46-91C8-057961D37F87}" type="presParOf" srcId="{7099CBA0-8B94-EC4A-8F62-D2B389041931}" destId="{B6F352B1-3D89-B040-8BDE-B2542D8C1B3C}" srcOrd="0" destOrd="0" presId="urn:microsoft.com/office/officeart/2005/8/layout/StepDownProcess"/>
    <dgm:cxn modelId="{862ABF48-8FE0-7F42-A82D-8A4513495C8D}" type="presParOf" srcId="{7099CBA0-8B94-EC4A-8F62-D2B389041931}" destId="{29FAB5A7-8442-014B-B5E0-5B9A434C178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4FBD4-BC6F-AC44-A266-991FC8FC4178}" type="doc">
      <dgm:prSet loTypeId="urn:microsoft.com/office/officeart/2005/8/layout/StepDownProcess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9AC5DE9-10D7-4648-9897-4CB052F4BE66}">
      <dgm:prSet phldrT="[Text]"/>
      <dgm:spPr/>
      <dgm:t>
        <a:bodyPr/>
        <a:lstStyle/>
        <a:p>
          <a:r>
            <a:rPr lang="en-US" dirty="0"/>
            <a:t>Dev</a:t>
          </a:r>
        </a:p>
      </dgm:t>
    </dgm:pt>
    <dgm:pt modelId="{FB176640-EEC2-D141-AB23-FD5B7CC89E51}" type="parTrans" cxnId="{A3214A2F-D8A9-7F45-9BB2-91300F15CC8B}">
      <dgm:prSet/>
      <dgm:spPr/>
      <dgm:t>
        <a:bodyPr/>
        <a:lstStyle/>
        <a:p>
          <a:endParaRPr lang="en-US"/>
        </a:p>
      </dgm:t>
    </dgm:pt>
    <dgm:pt modelId="{11818AA2-FC65-B240-8C66-9A3C24D00FFF}" type="sibTrans" cxnId="{A3214A2F-D8A9-7F45-9BB2-91300F15CC8B}">
      <dgm:prSet/>
      <dgm:spPr/>
      <dgm:t>
        <a:bodyPr/>
        <a:lstStyle/>
        <a:p>
          <a:endParaRPr lang="en-US"/>
        </a:p>
      </dgm:t>
    </dgm:pt>
    <dgm:pt modelId="{142CE45A-B1FE-EE4F-A928-C1FF7A365B86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002AB810-43BB-D040-941E-A39953E0BC19}" type="parTrans" cxnId="{AA6E72FD-F556-2B43-B87A-CAFFC5427750}">
      <dgm:prSet/>
      <dgm:spPr/>
      <dgm:t>
        <a:bodyPr/>
        <a:lstStyle/>
        <a:p>
          <a:endParaRPr lang="en-US"/>
        </a:p>
      </dgm:t>
    </dgm:pt>
    <dgm:pt modelId="{9376AED0-3434-CE49-92F3-995EBA8864E5}" type="sibTrans" cxnId="{AA6E72FD-F556-2B43-B87A-CAFFC5427750}">
      <dgm:prSet/>
      <dgm:spPr/>
      <dgm:t>
        <a:bodyPr/>
        <a:lstStyle/>
        <a:p>
          <a:endParaRPr lang="en-US"/>
        </a:p>
      </dgm:t>
    </dgm:pt>
    <dgm:pt modelId="{7A7C5893-9FA2-5742-A820-612B9AAA935C}">
      <dgm:prSet phldrT="[Text]"/>
      <dgm:spPr/>
      <dgm:t>
        <a:bodyPr/>
        <a:lstStyle/>
        <a:p>
          <a:r>
            <a:rPr lang="en-US" dirty="0"/>
            <a:t>QA</a:t>
          </a:r>
        </a:p>
      </dgm:t>
    </dgm:pt>
    <dgm:pt modelId="{74207EA9-DFA0-1E47-9B73-EDE44D17D95F}" type="parTrans" cxnId="{243FC3E6-3C90-2143-99BC-FEFDA4F5C110}">
      <dgm:prSet/>
      <dgm:spPr/>
      <dgm:t>
        <a:bodyPr/>
        <a:lstStyle/>
        <a:p>
          <a:endParaRPr lang="en-US"/>
        </a:p>
      </dgm:t>
    </dgm:pt>
    <dgm:pt modelId="{5CAEE58A-B32C-4546-B4F9-28DEE67ECDD6}" type="sibTrans" cxnId="{243FC3E6-3C90-2143-99BC-FEFDA4F5C110}">
      <dgm:prSet/>
      <dgm:spPr/>
      <dgm:t>
        <a:bodyPr/>
        <a:lstStyle/>
        <a:p>
          <a:endParaRPr lang="en-US"/>
        </a:p>
      </dgm:t>
    </dgm:pt>
    <dgm:pt modelId="{8EC47BC9-0223-7A41-90A7-A2E3B1B15C48}">
      <dgm:prSet phldrT="[Text]"/>
      <dgm:spPr/>
      <dgm:t>
        <a:bodyPr/>
        <a:lstStyle/>
        <a:p>
          <a:r>
            <a:rPr lang="en-US" dirty="0"/>
            <a:t>Automated Tests/Visual</a:t>
          </a:r>
          <a:r>
            <a:rPr lang="en-US" baseline="0" dirty="0"/>
            <a:t> Tests</a:t>
          </a:r>
          <a:endParaRPr lang="en-US" dirty="0"/>
        </a:p>
      </dgm:t>
    </dgm:pt>
    <dgm:pt modelId="{DF9C313B-D1FD-5E4A-B2BC-36A1DA57DBBB}" type="parTrans" cxnId="{8B6E759F-B400-AE47-A191-609641B66636}">
      <dgm:prSet/>
      <dgm:spPr/>
      <dgm:t>
        <a:bodyPr/>
        <a:lstStyle/>
        <a:p>
          <a:endParaRPr lang="en-US"/>
        </a:p>
      </dgm:t>
    </dgm:pt>
    <dgm:pt modelId="{77A672F6-0583-CF4F-A53F-661368828F65}" type="sibTrans" cxnId="{8B6E759F-B400-AE47-A191-609641B66636}">
      <dgm:prSet/>
      <dgm:spPr/>
      <dgm:t>
        <a:bodyPr/>
        <a:lstStyle/>
        <a:p>
          <a:endParaRPr lang="en-US"/>
        </a:p>
      </dgm:t>
    </dgm:pt>
    <dgm:pt modelId="{5C54FD47-9010-6941-92DD-9F5CFF8E947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Prod</a:t>
          </a:r>
        </a:p>
      </dgm:t>
    </dgm:pt>
    <dgm:pt modelId="{6892D20B-276E-9A4B-9896-9745BD3FF065}" type="parTrans" cxnId="{B8DCFD0F-2280-B045-8E4E-A82BA1D0EAF6}">
      <dgm:prSet/>
      <dgm:spPr/>
      <dgm:t>
        <a:bodyPr/>
        <a:lstStyle/>
        <a:p>
          <a:endParaRPr lang="en-US"/>
        </a:p>
      </dgm:t>
    </dgm:pt>
    <dgm:pt modelId="{8FA8B3C3-6F66-C64F-B923-C83549E422D0}" type="sibTrans" cxnId="{B8DCFD0F-2280-B045-8E4E-A82BA1D0EAF6}">
      <dgm:prSet/>
      <dgm:spPr/>
      <dgm:t>
        <a:bodyPr/>
        <a:lstStyle/>
        <a:p>
          <a:endParaRPr lang="en-US"/>
        </a:p>
      </dgm:t>
    </dgm:pt>
    <dgm:pt modelId="{F6B7355F-828E-A147-96D3-00E92EBDD3F6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b="1" dirty="0"/>
            <a:t>Smoke Tests</a:t>
          </a:r>
        </a:p>
      </dgm:t>
    </dgm:pt>
    <dgm:pt modelId="{94B07517-1661-9642-B3D6-0CB8ADBF7F3E}" type="parTrans" cxnId="{7A1B48B8-6E7A-E142-ACF7-D32E2B4F145E}">
      <dgm:prSet/>
      <dgm:spPr/>
      <dgm:t>
        <a:bodyPr/>
        <a:lstStyle/>
        <a:p>
          <a:endParaRPr lang="en-US"/>
        </a:p>
      </dgm:t>
    </dgm:pt>
    <dgm:pt modelId="{09154A5D-371B-A447-8C44-D457C4381CBC}" type="sibTrans" cxnId="{7A1B48B8-6E7A-E142-ACF7-D32E2B4F145E}">
      <dgm:prSet/>
      <dgm:spPr/>
      <dgm:t>
        <a:bodyPr/>
        <a:lstStyle/>
        <a:p>
          <a:endParaRPr lang="en-US"/>
        </a:p>
      </dgm:t>
    </dgm:pt>
    <dgm:pt modelId="{F1864C77-F484-314D-839B-34C171559E6C}">
      <dgm:prSet phldrT="[Text]"/>
      <dgm:spPr/>
      <dgm:t>
        <a:bodyPr/>
        <a:lstStyle/>
        <a:p>
          <a:r>
            <a:rPr lang="en-US" dirty="0"/>
            <a:t>Stakeholders</a:t>
          </a:r>
          <a:r>
            <a:rPr lang="en-US" baseline="0" dirty="0"/>
            <a:t> tests</a:t>
          </a:r>
          <a:endParaRPr lang="en-US" dirty="0"/>
        </a:p>
      </dgm:t>
    </dgm:pt>
    <dgm:pt modelId="{C451B6ED-62EF-ED4A-BC9B-99B3AD63EEEC}" type="parTrans" cxnId="{7543BB60-4029-9442-B39B-19BDD887F4A0}">
      <dgm:prSet/>
      <dgm:spPr/>
      <dgm:t>
        <a:bodyPr/>
        <a:lstStyle/>
        <a:p>
          <a:endParaRPr lang="en-US"/>
        </a:p>
      </dgm:t>
    </dgm:pt>
    <dgm:pt modelId="{D043E2C1-5E83-2C40-91FC-7D3737056BC0}" type="sibTrans" cxnId="{7543BB60-4029-9442-B39B-19BDD887F4A0}">
      <dgm:prSet/>
      <dgm:spPr/>
      <dgm:t>
        <a:bodyPr/>
        <a:lstStyle/>
        <a:p>
          <a:endParaRPr lang="en-US"/>
        </a:p>
      </dgm:t>
    </dgm:pt>
    <dgm:pt modelId="{084D4AB8-F9B1-F249-AF47-F7742840C999}">
      <dgm:prSet phldrT="[Text]"/>
      <dgm:spPr/>
      <dgm:t>
        <a:bodyPr/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b="1" dirty="0"/>
            <a:t>A/B Tests</a:t>
          </a:r>
        </a:p>
      </dgm:t>
    </dgm:pt>
    <dgm:pt modelId="{4CEBF3FD-393E-D148-9C90-99468834B611}" type="parTrans" cxnId="{545320D4-4B31-5B4C-8D40-8886E4215868}">
      <dgm:prSet/>
      <dgm:spPr/>
      <dgm:t>
        <a:bodyPr/>
        <a:lstStyle/>
        <a:p>
          <a:endParaRPr lang="en-US"/>
        </a:p>
      </dgm:t>
    </dgm:pt>
    <dgm:pt modelId="{EBB54D23-3DA9-BF43-9874-2888A617F5AA}" type="sibTrans" cxnId="{545320D4-4B31-5B4C-8D40-8886E4215868}">
      <dgm:prSet/>
      <dgm:spPr/>
      <dgm:t>
        <a:bodyPr/>
        <a:lstStyle/>
        <a:p>
          <a:endParaRPr lang="en-US"/>
        </a:p>
      </dgm:t>
    </dgm:pt>
    <dgm:pt modelId="{8EF6621E-3475-3F45-9280-9ADFA5F85D6D}">
      <dgm:prSet phldrT="[Text]"/>
      <dgm:spPr/>
      <dgm:t>
        <a:bodyPr/>
        <a:lstStyle/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76F62796-5747-6544-9E30-FD1CCDB144F6}" type="parTrans" cxnId="{2A309FD6-332D-1848-B856-4D30C21BD527}">
      <dgm:prSet/>
      <dgm:spPr/>
      <dgm:t>
        <a:bodyPr/>
        <a:lstStyle/>
        <a:p>
          <a:endParaRPr lang="en-US"/>
        </a:p>
      </dgm:t>
    </dgm:pt>
    <dgm:pt modelId="{E5071BB9-59BB-CB40-B1AA-187CE5BD6B0D}" type="sibTrans" cxnId="{2A309FD6-332D-1848-B856-4D30C21BD527}">
      <dgm:prSet/>
      <dgm:spPr/>
      <dgm:t>
        <a:bodyPr/>
        <a:lstStyle/>
        <a:p>
          <a:endParaRPr lang="en-US"/>
        </a:p>
      </dgm:t>
    </dgm:pt>
    <dgm:pt modelId="{008346F9-1C0B-4F47-8778-20CFA27F2241}">
      <dgm:prSet phldrT="[Text]"/>
      <dgm:spPr/>
      <dgm:t>
        <a:bodyPr/>
        <a:lstStyle/>
        <a:p>
          <a:r>
            <a:rPr lang="en-US" dirty="0"/>
            <a:t>End to End Tests</a:t>
          </a:r>
        </a:p>
      </dgm:t>
    </dgm:pt>
    <dgm:pt modelId="{3D35ADB8-FFB8-D24A-BF0D-9B0DA582925D}" type="parTrans" cxnId="{C7B4DDCF-C8E2-E844-8F99-C587002FC5DD}">
      <dgm:prSet/>
      <dgm:spPr/>
      <dgm:t>
        <a:bodyPr/>
        <a:lstStyle/>
        <a:p>
          <a:endParaRPr lang="en-US"/>
        </a:p>
      </dgm:t>
    </dgm:pt>
    <dgm:pt modelId="{F58B14ED-26B1-E240-B7E5-6A8E7F7C57B6}" type="sibTrans" cxnId="{C7B4DDCF-C8E2-E844-8F99-C587002FC5DD}">
      <dgm:prSet/>
      <dgm:spPr/>
      <dgm:t>
        <a:bodyPr/>
        <a:lstStyle/>
        <a:p>
          <a:endParaRPr lang="en-US"/>
        </a:p>
      </dgm:t>
    </dgm:pt>
    <dgm:pt modelId="{85F4376F-B643-464D-A2D5-4BD8891F9913}" type="pres">
      <dgm:prSet presAssocID="{BA74FBD4-BC6F-AC44-A266-991FC8FC4178}" presName="rootnode" presStyleCnt="0">
        <dgm:presLayoutVars>
          <dgm:chMax/>
          <dgm:chPref/>
          <dgm:dir/>
          <dgm:animLvl val="lvl"/>
        </dgm:presLayoutVars>
      </dgm:prSet>
      <dgm:spPr/>
    </dgm:pt>
    <dgm:pt modelId="{44307E38-3B61-9A48-A132-076C58CA575C}" type="pres">
      <dgm:prSet presAssocID="{59AC5DE9-10D7-4648-9897-4CB052F4BE66}" presName="composite" presStyleCnt="0"/>
      <dgm:spPr/>
    </dgm:pt>
    <dgm:pt modelId="{471D9F51-C669-4C45-81E8-2A966FD1A9A8}" type="pres">
      <dgm:prSet presAssocID="{59AC5DE9-10D7-4648-9897-4CB052F4BE66}" presName="bentUpArrow1" presStyleLbl="alignImgPlace1" presStyleIdx="0" presStyleCnt="2"/>
      <dgm:spPr/>
    </dgm:pt>
    <dgm:pt modelId="{049BA9CC-0A3D-7A4F-9CED-D50EF7A4F177}" type="pres">
      <dgm:prSet presAssocID="{59AC5DE9-10D7-4648-9897-4CB052F4BE6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13B0E68-9BA4-2F4E-AF98-F1D60846ECF7}" type="pres">
      <dgm:prSet presAssocID="{59AC5DE9-10D7-4648-9897-4CB052F4BE66}" presName="ChildText" presStyleLbl="revTx" presStyleIdx="0" presStyleCnt="3" custScaleX="268404" custLinFactNeighborX="90159" custLinFactNeighborY="-1145">
        <dgm:presLayoutVars>
          <dgm:chMax val="0"/>
          <dgm:chPref val="0"/>
          <dgm:bulletEnabled val="1"/>
        </dgm:presLayoutVars>
      </dgm:prSet>
      <dgm:spPr/>
    </dgm:pt>
    <dgm:pt modelId="{7691534C-5ED9-DE48-9890-316E611F485B}" type="pres">
      <dgm:prSet presAssocID="{11818AA2-FC65-B240-8C66-9A3C24D00FFF}" presName="sibTrans" presStyleCnt="0"/>
      <dgm:spPr/>
    </dgm:pt>
    <dgm:pt modelId="{E8B6B974-CE9C-F446-A048-64CA88355DFF}" type="pres">
      <dgm:prSet presAssocID="{7A7C5893-9FA2-5742-A820-612B9AAA935C}" presName="composite" presStyleCnt="0"/>
      <dgm:spPr/>
    </dgm:pt>
    <dgm:pt modelId="{1A852FBA-589E-E14A-AFB0-FD84D40EFCEF}" type="pres">
      <dgm:prSet presAssocID="{7A7C5893-9FA2-5742-A820-612B9AAA935C}" presName="bentUpArrow1" presStyleLbl="alignImgPlace1" presStyleIdx="1" presStyleCnt="2"/>
      <dgm:spPr/>
    </dgm:pt>
    <dgm:pt modelId="{5D681D8D-48EC-6D4B-A14E-882969C6CE86}" type="pres">
      <dgm:prSet presAssocID="{7A7C5893-9FA2-5742-A820-612B9AAA935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A4A98BC-F0CE-5640-8F67-0500ABE51E67}" type="pres">
      <dgm:prSet presAssocID="{7A7C5893-9FA2-5742-A820-612B9AAA935C}" presName="ChildText" presStyleLbl="revTx" presStyleIdx="1" presStyleCnt="3" custScaleX="243190" custLinFactNeighborX="76759" custLinFactNeighborY="1073">
        <dgm:presLayoutVars>
          <dgm:chMax val="0"/>
          <dgm:chPref val="0"/>
          <dgm:bulletEnabled val="1"/>
        </dgm:presLayoutVars>
      </dgm:prSet>
      <dgm:spPr/>
    </dgm:pt>
    <dgm:pt modelId="{B735FD1E-D48C-8C4E-921F-5B9454D768F5}" type="pres">
      <dgm:prSet presAssocID="{5CAEE58A-B32C-4546-B4F9-28DEE67ECDD6}" presName="sibTrans" presStyleCnt="0"/>
      <dgm:spPr/>
    </dgm:pt>
    <dgm:pt modelId="{7099CBA0-8B94-EC4A-8F62-D2B389041931}" type="pres">
      <dgm:prSet presAssocID="{5C54FD47-9010-6941-92DD-9F5CFF8E9473}" presName="composite" presStyleCnt="0"/>
      <dgm:spPr/>
    </dgm:pt>
    <dgm:pt modelId="{B6F352B1-3D89-B040-8BDE-B2542D8C1B3C}" type="pres">
      <dgm:prSet presAssocID="{5C54FD47-9010-6941-92DD-9F5CFF8E947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29FAB5A7-8442-014B-B5E0-5B9A434C1787}" type="pres">
      <dgm:prSet presAssocID="{5C54FD47-9010-6941-92DD-9F5CFF8E9473}" presName="FinalChildText" presStyleLbl="revTx" presStyleIdx="2" presStyleCnt="3" custScaleX="153684" custLinFactNeighborX="20110" custLinFactNeighborY="-1169">
        <dgm:presLayoutVars>
          <dgm:chMax val="0"/>
          <dgm:chPref val="0"/>
          <dgm:bulletEnabled val="1"/>
        </dgm:presLayoutVars>
      </dgm:prSet>
      <dgm:spPr/>
    </dgm:pt>
  </dgm:ptLst>
  <dgm:cxnLst>
    <dgm:cxn modelId="{39784604-37B2-8946-AFD5-6086A724FCD6}" type="presOf" srcId="{084D4AB8-F9B1-F249-AF47-F7742840C999}" destId="{29FAB5A7-8442-014B-B5E0-5B9A434C1787}" srcOrd="0" destOrd="1" presId="urn:microsoft.com/office/officeart/2005/8/layout/StepDownProcess"/>
    <dgm:cxn modelId="{B8DCFD0F-2280-B045-8E4E-A82BA1D0EAF6}" srcId="{BA74FBD4-BC6F-AC44-A266-991FC8FC4178}" destId="{5C54FD47-9010-6941-92DD-9F5CFF8E9473}" srcOrd="2" destOrd="0" parTransId="{6892D20B-276E-9A4B-9896-9745BD3FF065}" sibTransId="{8FA8B3C3-6F66-C64F-B923-C83549E422D0}"/>
    <dgm:cxn modelId="{97C63811-3375-4E45-93CB-9132AF0C2A7C}" type="presOf" srcId="{F6B7355F-828E-A147-96D3-00E92EBDD3F6}" destId="{29FAB5A7-8442-014B-B5E0-5B9A434C1787}" srcOrd="0" destOrd="0" presId="urn:microsoft.com/office/officeart/2005/8/layout/StepDownProcess"/>
    <dgm:cxn modelId="{A3214A2F-D8A9-7F45-9BB2-91300F15CC8B}" srcId="{BA74FBD4-BC6F-AC44-A266-991FC8FC4178}" destId="{59AC5DE9-10D7-4648-9897-4CB052F4BE66}" srcOrd="0" destOrd="0" parTransId="{FB176640-EEC2-D141-AB23-FD5B7CC89E51}" sibTransId="{11818AA2-FC65-B240-8C66-9A3C24D00FFF}"/>
    <dgm:cxn modelId="{8DF26336-4508-2745-A41E-99F5B435EE8C}" type="presOf" srcId="{59AC5DE9-10D7-4648-9897-4CB052F4BE66}" destId="{049BA9CC-0A3D-7A4F-9CED-D50EF7A4F177}" srcOrd="0" destOrd="0" presId="urn:microsoft.com/office/officeart/2005/8/layout/StepDownProcess"/>
    <dgm:cxn modelId="{26DA5D50-3994-9645-9744-B11077E037FD}" type="presOf" srcId="{008346F9-1C0B-4F47-8778-20CFA27F2241}" destId="{D13B0E68-9BA4-2F4E-AF98-F1D60846ECF7}" srcOrd="0" destOrd="1" presId="urn:microsoft.com/office/officeart/2005/8/layout/StepDownProcess"/>
    <dgm:cxn modelId="{7543BB60-4029-9442-B39B-19BDD887F4A0}" srcId="{7A7C5893-9FA2-5742-A820-612B9AAA935C}" destId="{F1864C77-F484-314D-839B-34C171559E6C}" srcOrd="1" destOrd="0" parTransId="{C451B6ED-62EF-ED4A-BC9B-99B3AD63EEEC}" sibTransId="{D043E2C1-5E83-2C40-91FC-7D3737056BC0}"/>
    <dgm:cxn modelId="{3F0DE877-6D24-354C-BC5A-11F4ED336AA7}" type="presOf" srcId="{5C54FD47-9010-6941-92DD-9F5CFF8E9473}" destId="{B6F352B1-3D89-B040-8BDE-B2542D8C1B3C}" srcOrd="0" destOrd="0" presId="urn:microsoft.com/office/officeart/2005/8/layout/StepDownProcess"/>
    <dgm:cxn modelId="{043B0981-E973-A94F-98CE-7F03913956F7}" type="presOf" srcId="{8EF6621E-3475-3F45-9280-9ADFA5F85D6D}" destId="{29FAB5A7-8442-014B-B5E0-5B9A434C1787}" srcOrd="0" destOrd="2" presId="urn:microsoft.com/office/officeart/2005/8/layout/StepDownProcess"/>
    <dgm:cxn modelId="{3F149B8C-1066-A645-BC2C-9781FAB6D257}" type="presOf" srcId="{F1864C77-F484-314D-839B-34C171559E6C}" destId="{BA4A98BC-F0CE-5640-8F67-0500ABE51E67}" srcOrd="0" destOrd="1" presId="urn:microsoft.com/office/officeart/2005/8/layout/StepDownProcess"/>
    <dgm:cxn modelId="{8B6E759F-B400-AE47-A191-609641B66636}" srcId="{7A7C5893-9FA2-5742-A820-612B9AAA935C}" destId="{8EC47BC9-0223-7A41-90A7-A2E3B1B15C48}" srcOrd="0" destOrd="0" parTransId="{DF9C313B-D1FD-5E4A-B2BC-36A1DA57DBBB}" sibTransId="{77A672F6-0583-CF4F-A53F-661368828F65}"/>
    <dgm:cxn modelId="{7A1B48B8-6E7A-E142-ACF7-D32E2B4F145E}" srcId="{5C54FD47-9010-6941-92DD-9F5CFF8E9473}" destId="{F6B7355F-828E-A147-96D3-00E92EBDD3F6}" srcOrd="0" destOrd="0" parTransId="{94B07517-1661-9642-B3D6-0CB8ADBF7F3E}" sibTransId="{09154A5D-371B-A447-8C44-D457C4381CBC}"/>
    <dgm:cxn modelId="{75D629C9-BD76-8940-B5EA-5416C20DC1E1}" type="presOf" srcId="{BA74FBD4-BC6F-AC44-A266-991FC8FC4178}" destId="{85F4376F-B643-464D-A2D5-4BD8891F9913}" srcOrd="0" destOrd="0" presId="urn:microsoft.com/office/officeart/2005/8/layout/StepDownProcess"/>
    <dgm:cxn modelId="{C7B4DDCF-C8E2-E844-8F99-C587002FC5DD}" srcId="{59AC5DE9-10D7-4648-9897-4CB052F4BE66}" destId="{008346F9-1C0B-4F47-8778-20CFA27F2241}" srcOrd="1" destOrd="0" parTransId="{3D35ADB8-FFB8-D24A-BF0D-9B0DA582925D}" sibTransId="{F58B14ED-26B1-E240-B7E5-6A8E7F7C57B6}"/>
    <dgm:cxn modelId="{545320D4-4B31-5B4C-8D40-8886E4215868}" srcId="{5C54FD47-9010-6941-92DD-9F5CFF8E9473}" destId="{084D4AB8-F9B1-F249-AF47-F7742840C999}" srcOrd="1" destOrd="0" parTransId="{4CEBF3FD-393E-D148-9C90-99468834B611}" sibTransId="{EBB54D23-3DA9-BF43-9874-2888A617F5AA}"/>
    <dgm:cxn modelId="{2A309FD6-332D-1848-B856-4D30C21BD527}" srcId="{5C54FD47-9010-6941-92DD-9F5CFF8E9473}" destId="{8EF6621E-3475-3F45-9280-9ADFA5F85D6D}" srcOrd="2" destOrd="0" parTransId="{76F62796-5747-6544-9E30-FD1CCDB144F6}" sibTransId="{E5071BB9-59BB-CB40-B1AA-187CE5BD6B0D}"/>
    <dgm:cxn modelId="{4F8781E6-3639-3842-8CE9-62047EA2979E}" type="presOf" srcId="{142CE45A-B1FE-EE4F-A928-C1FF7A365B86}" destId="{D13B0E68-9BA4-2F4E-AF98-F1D60846ECF7}" srcOrd="0" destOrd="0" presId="urn:microsoft.com/office/officeart/2005/8/layout/StepDownProcess"/>
    <dgm:cxn modelId="{243FC3E6-3C90-2143-99BC-FEFDA4F5C110}" srcId="{BA74FBD4-BC6F-AC44-A266-991FC8FC4178}" destId="{7A7C5893-9FA2-5742-A820-612B9AAA935C}" srcOrd="1" destOrd="0" parTransId="{74207EA9-DFA0-1E47-9B73-EDE44D17D95F}" sibTransId="{5CAEE58A-B32C-4546-B4F9-28DEE67ECDD6}"/>
    <dgm:cxn modelId="{0CC6B9F4-94B8-F84C-B4CF-2CB996ED2962}" type="presOf" srcId="{8EC47BC9-0223-7A41-90A7-A2E3B1B15C48}" destId="{BA4A98BC-F0CE-5640-8F67-0500ABE51E67}" srcOrd="0" destOrd="0" presId="urn:microsoft.com/office/officeart/2005/8/layout/StepDownProcess"/>
    <dgm:cxn modelId="{3D6A6EFA-D3D2-904A-A87E-ED55156D2BF0}" type="presOf" srcId="{7A7C5893-9FA2-5742-A820-612B9AAA935C}" destId="{5D681D8D-48EC-6D4B-A14E-882969C6CE86}" srcOrd="0" destOrd="0" presId="urn:microsoft.com/office/officeart/2005/8/layout/StepDownProcess"/>
    <dgm:cxn modelId="{AA6E72FD-F556-2B43-B87A-CAFFC5427750}" srcId="{59AC5DE9-10D7-4648-9897-4CB052F4BE66}" destId="{142CE45A-B1FE-EE4F-A928-C1FF7A365B86}" srcOrd="0" destOrd="0" parTransId="{002AB810-43BB-D040-941E-A39953E0BC19}" sibTransId="{9376AED0-3434-CE49-92F3-995EBA8864E5}"/>
    <dgm:cxn modelId="{D2FC127E-969F-9D4E-BAB5-50D93AAAB6AF}" type="presParOf" srcId="{85F4376F-B643-464D-A2D5-4BD8891F9913}" destId="{44307E38-3B61-9A48-A132-076C58CA575C}" srcOrd="0" destOrd="0" presId="urn:microsoft.com/office/officeart/2005/8/layout/StepDownProcess"/>
    <dgm:cxn modelId="{AD5C7D07-100F-3D41-AE79-D31DBDD30E89}" type="presParOf" srcId="{44307E38-3B61-9A48-A132-076C58CA575C}" destId="{471D9F51-C669-4C45-81E8-2A966FD1A9A8}" srcOrd="0" destOrd="0" presId="urn:microsoft.com/office/officeart/2005/8/layout/StepDownProcess"/>
    <dgm:cxn modelId="{49D916A6-AE3A-9748-88EA-5615C8ECF702}" type="presParOf" srcId="{44307E38-3B61-9A48-A132-076C58CA575C}" destId="{049BA9CC-0A3D-7A4F-9CED-D50EF7A4F177}" srcOrd="1" destOrd="0" presId="urn:microsoft.com/office/officeart/2005/8/layout/StepDownProcess"/>
    <dgm:cxn modelId="{418DBED5-0104-E84D-AADF-F11AE62E2D55}" type="presParOf" srcId="{44307E38-3B61-9A48-A132-076C58CA575C}" destId="{D13B0E68-9BA4-2F4E-AF98-F1D60846ECF7}" srcOrd="2" destOrd="0" presId="urn:microsoft.com/office/officeart/2005/8/layout/StepDownProcess"/>
    <dgm:cxn modelId="{B925A781-F1BD-F748-A5CD-EA2E04D3B747}" type="presParOf" srcId="{85F4376F-B643-464D-A2D5-4BD8891F9913}" destId="{7691534C-5ED9-DE48-9890-316E611F485B}" srcOrd="1" destOrd="0" presId="urn:microsoft.com/office/officeart/2005/8/layout/StepDownProcess"/>
    <dgm:cxn modelId="{203ACD8E-92F5-AA4A-A973-462BF8E7C54A}" type="presParOf" srcId="{85F4376F-B643-464D-A2D5-4BD8891F9913}" destId="{E8B6B974-CE9C-F446-A048-64CA88355DFF}" srcOrd="2" destOrd="0" presId="urn:microsoft.com/office/officeart/2005/8/layout/StepDownProcess"/>
    <dgm:cxn modelId="{D177EA57-6858-E048-AB5D-F96222D06C88}" type="presParOf" srcId="{E8B6B974-CE9C-F446-A048-64CA88355DFF}" destId="{1A852FBA-589E-E14A-AFB0-FD84D40EFCEF}" srcOrd="0" destOrd="0" presId="urn:microsoft.com/office/officeart/2005/8/layout/StepDownProcess"/>
    <dgm:cxn modelId="{3C49FB01-7E4D-7A48-8979-2DD9989F8496}" type="presParOf" srcId="{E8B6B974-CE9C-F446-A048-64CA88355DFF}" destId="{5D681D8D-48EC-6D4B-A14E-882969C6CE86}" srcOrd="1" destOrd="0" presId="urn:microsoft.com/office/officeart/2005/8/layout/StepDownProcess"/>
    <dgm:cxn modelId="{E709C236-F232-AB4A-889F-C126088F1BEF}" type="presParOf" srcId="{E8B6B974-CE9C-F446-A048-64CA88355DFF}" destId="{BA4A98BC-F0CE-5640-8F67-0500ABE51E67}" srcOrd="2" destOrd="0" presId="urn:microsoft.com/office/officeart/2005/8/layout/StepDownProcess"/>
    <dgm:cxn modelId="{DB39690C-A43D-894E-BD48-29054AE35F0B}" type="presParOf" srcId="{85F4376F-B643-464D-A2D5-4BD8891F9913}" destId="{B735FD1E-D48C-8C4E-921F-5B9454D768F5}" srcOrd="3" destOrd="0" presId="urn:microsoft.com/office/officeart/2005/8/layout/StepDownProcess"/>
    <dgm:cxn modelId="{8F91A2C3-40EE-5441-9B89-0F84B2C260F9}" type="presParOf" srcId="{85F4376F-B643-464D-A2D5-4BD8891F9913}" destId="{7099CBA0-8B94-EC4A-8F62-D2B389041931}" srcOrd="4" destOrd="0" presId="urn:microsoft.com/office/officeart/2005/8/layout/StepDownProcess"/>
    <dgm:cxn modelId="{80D87EA8-F1D4-9A44-9047-E1749E48A166}" type="presParOf" srcId="{7099CBA0-8B94-EC4A-8F62-D2B389041931}" destId="{B6F352B1-3D89-B040-8BDE-B2542D8C1B3C}" srcOrd="0" destOrd="0" presId="urn:microsoft.com/office/officeart/2005/8/layout/StepDownProcess"/>
    <dgm:cxn modelId="{FEDD4E51-93ED-6943-BE3C-7F01B520D527}" type="presParOf" srcId="{7099CBA0-8B94-EC4A-8F62-D2B389041931}" destId="{29FAB5A7-8442-014B-B5E0-5B9A434C178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D9F51-C669-4C45-81E8-2A966FD1A9A8}">
      <dsp:nvSpPr>
        <dsp:cNvPr id="0" name=""/>
        <dsp:cNvSpPr/>
      </dsp:nvSpPr>
      <dsp:spPr>
        <a:xfrm rot="5400000">
          <a:off x="396184" y="1054205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9BA9CC-0A3D-7A4F-9CED-D50EF7A4F177}">
      <dsp:nvSpPr>
        <dsp:cNvPr id="0" name=""/>
        <dsp:cNvSpPr/>
      </dsp:nvSpPr>
      <dsp:spPr>
        <a:xfrm>
          <a:off x="149167" y="20672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Dev</a:t>
          </a:r>
        </a:p>
      </dsp:txBody>
      <dsp:txXfrm>
        <a:off x="202807" y="74312"/>
        <a:ext cx="1462254" cy="991343"/>
      </dsp:txXfrm>
    </dsp:sp>
    <dsp:sp modelId="{D13B0E68-9BA4-2F4E-AF98-F1D60846ECF7}">
      <dsp:nvSpPr>
        <dsp:cNvPr id="0" name=""/>
        <dsp:cNvSpPr/>
      </dsp:nvSpPr>
      <dsp:spPr>
        <a:xfrm>
          <a:off x="1786703" y="115284"/>
          <a:ext cx="3063912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End to End Tests</a:t>
          </a:r>
        </a:p>
      </dsp:txBody>
      <dsp:txXfrm>
        <a:off x="1786703" y="115284"/>
        <a:ext cx="3063912" cy="887955"/>
      </dsp:txXfrm>
    </dsp:sp>
    <dsp:sp modelId="{1A852FBA-589E-E14A-AFB0-FD84D40EFCEF}">
      <dsp:nvSpPr>
        <dsp:cNvPr id="0" name=""/>
        <dsp:cNvSpPr/>
      </dsp:nvSpPr>
      <dsp:spPr>
        <a:xfrm rot="5400000">
          <a:off x="2158867" y="2288322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681D8D-48EC-6D4B-A14E-882969C6CE86}">
      <dsp:nvSpPr>
        <dsp:cNvPr id="0" name=""/>
        <dsp:cNvSpPr/>
      </dsp:nvSpPr>
      <dsp:spPr>
        <a:xfrm>
          <a:off x="1911850" y="1254789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QA</a:t>
          </a:r>
        </a:p>
      </dsp:txBody>
      <dsp:txXfrm>
        <a:off x="1965490" y="1308429"/>
        <a:ext cx="1462254" cy="991343"/>
      </dsp:txXfrm>
    </dsp:sp>
    <dsp:sp modelId="{BA4A98BC-F0CE-5640-8F67-0500ABE51E67}">
      <dsp:nvSpPr>
        <dsp:cNvPr id="0" name=""/>
        <dsp:cNvSpPr/>
      </dsp:nvSpPr>
      <dsp:spPr>
        <a:xfrm>
          <a:off x="3540334" y="1369095"/>
          <a:ext cx="2776087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Automated Tests/Visual</a:t>
          </a:r>
          <a:r>
            <a:rPr lang="en-US" sz="1600" kern="1200" baseline="0" dirty="0"/>
            <a:t> Tests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Stakeholders</a:t>
          </a:r>
          <a:r>
            <a:rPr lang="en-US" sz="1600" kern="1200" baseline="0" dirty="0"/>
            <a:t> tests</a:t>
          </a:r>
          <a:endParaRPr lang="en-US" sz="1600" kern="1200" dirty="0"/>
        </a:p>
      </dsp:txBody>
      <dsp:txXfrm>
        <a:off x="3540334" y="1369095"/>
        <a:ext cx="2776087" cy="887955"/>
      </dsp:txXfrm>
    </dsp:sp>
    <dsp:sp modelId="{B6F352B1-3D89-B040-8BDE-B2542D8C1B3C}">
      <dsp:nvSpPr>
        <dsp:cNvPr id="0" name=""/>
        <dsp:cNvSpPr/>
      </dsp:nvSpPr>
      <dsp:spPr>
        <a:xfrm>
          <a:off x="3674533" y="2488905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Prod</a:t>
          </a:r>
        </a:p>
      </dsp:txBody>
      <dsp:txXfrm>
        <a:off x="3728173" y="2542545"/>
        <a:ext cx="1462254" cy="991343"/>
      </dsp:txXfrm>
    </dsp:sp>
    <dsp:sp modelId="{29FAB5A7-8442-014B-B5E0-5B9A434C1787}">
      <dsp:nvSpPr>
        <dsp:cNvPr id="0" name=""/>
        <dsp:cNvSpPr/>
      </dsp:nvSpPr>
      <dsp:spPr>
        <a:xfrm>
          <a:off x="5086826" y="2583304"/>
          <a:ext cx="1754349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Smoke Tests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A/B Tests</a:t>
          </a:r>
        </a:p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sz="1500" kern="1200" dirty="0"/>
        </a:p>
      </dsp:txBody>
      <dsp:txXfrm>
        <a:off x="5086826" y="2583304"/>
        <a:ext cx="1754349" cy="887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D9F51-C669-4C45-81E8-2A966FD1A9A8}">
      <dsp:nvSpPr>
        <dsp:cNvPr id="0" name=""/>
        <dsp:cNvSpPr/>
      </dsp:nvSpPr>
      <dsp:spPr>
        <a:xfrm rot="5400000">
          <a:off x="396184" y="1054205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9BA9CC-0A3D-7A4F-9CED-D50EF7A4F177}">
      <dsp:nvSpPr>
        <dsp:cNvPr id="0" name=""/>
        <dsp:cNvSpPr/>
      </dsp:nvSpPr>
      <dsp:spPr>
        <a:xfrm>
          <a:off x="149167" y="20672"/>
          <a:ext cx="1569534" cy="109862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Dev</a:t>
          </a:r>
        </a:p>
      </dsp:txBody>
      <dsp:txXfrm>
        <a:off x="202807" y="74312"/>
        <a:ext cx="1462254" cy="991343"/>
      </dsp:txXfrm>
    </dsp:sp>
    <dsp:sp modelId="{D13B0E68-9BA4-2F4E-AF98-F1D60846ECF7}">
      <dsp:nvSpPr>
        <dsp:cNvPr id="0" name=""/>
        <dsp:cNvSpPr/>
      </dsp:nvSpPr>
      <dsp:spPr>
        <a:xfrm>
          <a:off x="1786703" y="115284"/>
          <a:ext cx="3063912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Unit Tests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End to End Tests</a:t>
          </a:r>
        </a:p>
      </dsp:txBody>
      <dsp:txXfrm>
        <a:off x="1786703" y="115284"/>
        <a:ext cx="3063912" cy="887955"/>
      </dsp:txXfrm>
    </dsp:sp>
    <dsp:sp modelId="{1A852FBA-589E-E14A-AFB0-FD84D40EFCEF}">
      <dsp:nvSpPr>
        <dsp:cNvPr id="0" name=""/>
        <dsp:cNvSpPr/>
      </dsp:nvSpPr>
      <dsp:spPr>
        <a:xfrm rot="5400000">
          <a:off x="2158867" y="2288322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681D8D-48EC-6D4B-A14E-882969C6CE86}">
      <dsp:nvSpPr>
        <dsp:cNvPr id="0" name=""/>
        <dsp:cNvSpPr/>
      </dsp:nvSpPr>
      <dsp:spPr>
        <a:xfrm>
          <a:off x="1911850" y="1254789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QA</a:t>
          </a:r>
        </a:p>
      </dsp:txBody>
      <dsp:txXfrm>
        <a:off x="1965490" y="1308429"/>
        <a:ext cx="1462254" cy="991343"/>
      </dsp:txXfrm>
    </dsp:sp>
    <dsp:sp modelId="{BA4A98BC-F0CE-5640-8F67-0500ABE51E67}">
      <dsp:nvSpPr>
        <dsp:cNvPr id="0" name=""/>
        <dsp:cNvSpPr/>
      </dsp:nvSpPr>
      <dsp:spPr>
        <a:xfrm>
          <a:off x="3540334" y="1369095"/>
          <a:ext cx="2776087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Automated Tests/Visual</a:t>
          </a:r>
          <a:r>
            <a:rPr lang="en-US" sz="1600" kern="1200" baseline="0" dirty="0"/>
            <a:t> Tests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Stakeholders</a:t>
          </a:r>
          <a:r>
            <a:rPr lang="en-US" sz="1600" kern="1200" baseline="0" dirty="0"/>
            <a:t> tests</a:t>
          </a:r>
          <a:endParaRPr lang="en-US" sz="1600" kern="1200" dirty="0"/>
        </a:p>
      </dsp:txBody>
      <dsp:txXfrm>
        <a:off x="3540334" y="1369095"/>
        <a:ext cx="2776087" cy="887955"/>
      </dsp:txXfrm>
    </dsp:sp>
    <dsp:sp modelId="{B6F352B1-3D89-B040-8BDE-B2542D8C1B3C}">
      <dsp:nvSpPr>
        <dsp:cNvPr id="0" name=""/>
        <dsp:cNvSpPr/>
      </dsp:nvSpPr>
      <dsp:spPr>
        <a:xfrm>
          <a:off x="3674533" y="2488905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Prod</a:t>
          </a:r>
        </a:p>
      </dsp:txBody>
      <dsp:txXfrm>
        <a:off x="3728173" y="2542545"/>
        <a:ext cx="1462254" cy="991343"/>
      </dsp:txXfrm>
    </dsp:sp>
    <dsp:sp modelId="{29FAB5A7-8442-014B-B5E0-5B9A434C1787}">
      <dsp:nvSpPr>
        <dsp:cNvPr id="0" name=""/>
        <dsp:cNvSpPr/>
      </dsp:nvSpPr>
      <dsp:spPr>
        <a:xfrm>
          <a:off x="5086826" y="2583304"/>
          <a:ext cx="1754349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Smoke Tests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A/B Tests</a:t>
          </a:r>
        </a:p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sz="1500" kern="1200" dirty="0"/>
        </a:p>
      </dsp:txBody>
      <dsp:txXfrm>
        <a:off x="5086826" y="2583304"/>
        <a:ext cx="1754349" cy="8879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D9F51-C669-4C45-81E8-2A966FD1A9A8}">
      <dsp:nvSpPr>
        <dsp:cNvPr id="0" name=""/>
        <dsp:cNvSpPr/>
      </dsp:nvSpPr>
      <dsp:spPr>
        <a:xfrm rot="5400000">
          <a:off x="396184" y="1054205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9BA9CC-0A3D-7A4F-9CED-D50EF7A4F177}">
      <dsp:nvSpPr>
        <dsp:cNvPr id="0" name=""/>
        <dsp:cNvSpPr/>
      </dsp:nvSpPr>
      <dsp:spPr>
        <a:xfrm>
          <a:off x="149167" y="20672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Dev</a:t>
          </a:r>
        </a:p>
      </dsp:txBody>
      <dsp:txXfrm>
        <a:off x="202807" y="74312"/>
        <a:ext cx="1462254" cy="991343"/>
      </dsp:txXfrm>
    </dsp:sp>
    <dsp:sp modelId="{D13B0E68-9BA4-2F4E-AF98-F1D60846ECF7}">
      <dsp:nvSpPr>
        <dsp:cNvPr id="0" name=""/>
        <dsp:cNvSpPr/>
      </dsp:nvSpPr>
      <dsp:spPr>
        <a:xfrm>
          <a:off x="1786703" y="115284"/>
          <a:ext cx="3063912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End to End Tests</a:t>
          </a:r>
        </a:p>
      </dsp:txBody>
      <dsp:txXfrm>
        <a:off x="1786703" y="115284"/>
        <a:ext cx="3063912" cy="887955"/>
      </dsp:txXfrm>
    </dsp:sp>
    <dsp:sp modelId="{1A852FBA-589E-E14A-AFB0-FD84D40EFCEF}">
      <dsp:nvSpPr>
        <dsp:cNvPr id="0" name=""/>
        <dsp:cNvSpPr/>
      </dsp:nvSpPr>
      <dsp:spPr>
        <a:xfrm rot="5400000">
          <a:off x="2158867" y="2288322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681D8D-48EC-6D4B-A14E-882969C6CE86}">
      <dsp:nvSpPr>
        <dsp:cNvPr id="0" name=""/>
        <dsp:cNvSpPr/>
      </dsp:nvSpPr>
      <dsp:spPr>
        <a:xfrm>
          <a:off x="1911850" y="1254789"/>
          <a:ext cx="1569534" cy="109862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QA</a:t>
          </a:r>
        </a:p>
      </dsp:txBody>
      <dsp:txXfrm>
        <a:off x="1965490" y="1308429"/>
        <a:ext cx="1462254" cy="991343"/>
      </dsp:txXfrm>
    </dsp:sp>
    <dsp:sp modelId="{BA4A98BC-F0CE-5640-8F67-0500ABE51E67}">
      <dsp:nvSpPr>
        <dsp:cNvPr id="0" name=""/>
        <dsp:cNvSpPr/>
      </dsp:nvSpPr>
      <dsp:spPr>
        <a:xfrm>
          <a:off x="3540334" y="1369095"/>
          <a:ext cx="2776087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Automated Tests/Visual</a:t>
          </a:r>
          <a:r>
            <a:rPr lang="en-US" sz="1600" b="1" kern="1200" baseline="0" dirty="0"/>
            <a:t> Tests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Stakeholders</a:t>
          </a:r>
          <a:r>
            <a:rPr lang="en-US" sz="1600" b="1" kern="1200" baseline="0" dirty="0"/>
            <a:t> tests</a:t>
          </a:r>
          <a:endParaRPr lang="en-US" sz="1600" b="1" kern="1200" dirty="0"/>
        </a:p>
      </dsp:txBody>
      <dsp:txXfrm>
        <a:off x="3540334" y="1369095"/>
        <a:ext cx="2776087" cy="887955"/>
      </dsp:txXfrm>
    </dsp:sp>
    <dsp:sp modelId="{B6F352B1-3D89-B040-8BDE-B2542D8C1B3C}">
      <dsp:nvSpPr>
        <dsp:cNvPr id="0" name=""/>
        <dsp:cNvSpPr/>
      </dsp:nvSpPr>
      <dsp:spPr>
        <a:xfrm>
          <a:off x="3674533" y="2488905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Prod</a:t>
          </a:r>
        </a:p>
      </dsp:txBody>
      <dsp:txXfrm>
        <a:off x="3728173" y="2542545"/>
        <a:ext cx="1462254" cy="991343"/>
      </dsp:txXfrm>
    </dsp:sp>
    <dsp:sp modelId="{29FAB5A7-8442-014B-B5E0-5B9A434C1787}">
      <dsp:nvSpPr>
        <dsp:cNvPr id="0" name=""/>
        <dsp:cNvSpPr/>
      </dsp:nvSpPr>
      <dsp:spPr>
        <a:xfrm>
          <a:off x="5086826" y="2583304"/>
          <a:ext cx="1754349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Smoke Tests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A/B Tests</a:t>
          </a:r>
        </a:p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sz="1500" kern="1200" dirty="0"/>
        </a:p>
      </dsp:txBody>
      <dsp:txXfrm>
        <a:off x="5086826" y="2583304"/>
        <a:ext cx="1754349" cy="887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D9F51-C669-4C45-81E8-2A966FD1A9A8}">
      <dsp:nvSpPr>
        <dsp:cNvPr id="0" name=""/>
        <dsp:cNvSpPr/>
      </dsp:nvSpPr>
      <dsp:spPr>
        <a:xfrm rot="5400000">
          <a:off x="396184" y="1054205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9BA9CC-0A3D-7A4F-9CED-D50EF7A4F177}">
      <dsp:nvSpPr>
        <dsp:cNvPr id="0" name=""/>
        <dsp:cNvSpPr/>
      </dsp:nvSpPr>
      <dsp:spPr>
        <a:xfrm>
          <a:off x="149167" y="20672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Dev</a:t>
          </a:r>
        </a:p>
      </dsp:txBody>
      <dsp:txXfrm>
        <a:off x="202807" y="74312"/>
        <a:ext cx="1462254" cy="991343"/>
      </dsp:txXfrm>
    </dsp:sp>
    <dsp:sp modelId="{D13B0E68-9BA4-2F4E-AF98-F1D60846ECF7}">
      <dsp:nvSpPr>
        <dsp:cNvPr id="0" name=""/>
        <dsp:cNvSpPr/>
      </dsp:nvSpPr>
      <dsp:spPr>
        <a:xfrm>
          <a:off x="1786703" y="115284"/>
          <a:ext cx="3063912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End to End Tests</a:t>
          </a:r>
        </a:p>
      </dsp:txBody>
      <dsp:txXfrm>
        <a:off x="1786703" y="115284"/>
        <a:ext cx="3063912" cy="887955"/>
      </dsp:txXfrm>
    </dsp:sp>
    <dsp:sp modelId="{1A852FBA-589E-E14A-AFB0-FD84D40EFCEF}">
      <dsp:nvSpPr>
        <dsp:cNvPr id="0" name=""/>
        <dsp:cNvSpPr/>
      </dsp:nvSpPr>
      <dsp:spPr>
        <a:xfrm rot="5400000">
          <a:off x="2158867" y="2288322"/>
          <a:ext cx="932353" cy="10614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681D8D-48EC-6D4B-A14E-882969C6CE86}">
      <dsp:nvSpPr>
        <dsp:cNvPr id="0" name=""/>
        <dsp:cNvSpPr/>
      </dsp:nvSpPr>
      <dsp:spPr>
        <a:xfrm>
          <a:off x="1911850" y="1254789"/>
          <a:ext cx="1569534" cy="10986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QA</a:t>
          </a:r>
        </a:p>
      </dsp:txBody>
      <dsp:txXfrm>
        <a:off x="1965490" y="1308429"/>
        <a:ext cx="1462254" cy="991343"/>
      </dsp:txXfrm>
    </dsp:sp>
    <dsp:sp modelId="{BA4A98BC-F0CE-5640-8F67-0500ABE51E67}">
      <dsp:nvSpPr>
        <dsp:cNvPr id="0" name=""/>
        <dsp:cNvSpPr/>
      </dsp:nvSpPr>
      <dsp:spPr>
        <a:xfrm>
          <a:off x="3540334" y="1369095"/>
          <a:ext cx="2776087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Automated Tests/Visual</a:t>
          </a:r>
          <a:r>
            <a:rPr lang="en-US" sz="1600" kern="1200" baseline="0" dirty="0"/>
            <a:t> Tests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Stakeholders</a:t>
          </a:r>
          <a:r>
            <a:rPr lang="en-US" sz="1600" kern="1200" baseline="0" dirty="0"/>
            <a:t> tests</a:t>
          </a:r>
          <a:endParaRPr lang="en-US" sz="1600" kern="1200" dirty="0"/>
        </a:p>
      </dsp:txBody>
      <dsp:txXfrm>
        <a:off x="3540334" y="1369095"/>
        <a:ext cx="2776087" cy="887955"/>
      </dsp:txXfrm>
    </dsp:sp>
    <dsp:sp modelId="{B6F352B1-3D89-B040-8BDE-B2542D8C1B3C}">
      <dsp:nvSpPr>
        <dsp:cNvPr id="0" name=""/>
        <dsp:cNvSpPr/>
      </dsp:nvSpPr>
      <dsp:spPr>
        <a:xfrm>
          <a:off x="3674533" y="2488905"/>
          <a:ext cx="1569534" cy="109862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Prod</a:t>
          </a:r>
        </a:p>
      </dsp:txBody>
      <dsp:txXfrm>
        <a:off x="3728173" y="2542545"/>
        <a:ext cx="1462254" cy="991343"/>
      </dsp:txXfrm>
    </dsp:sp>
    <dsp:sp modelId="{29FAB5A7-8442-014B-B5E0-5B9A434C1787}">
      <dsp:nvSpPr>
        <dsp:cNvPr id="0" name=""/>
        <dsp:cNvSpPr/>
      </dsp:nvSpPr>
      <dsp:spPr>
        <a:xfrm>
          <a:off x="5086826" y="2583304"/>
          <a:ext cx="1754349" cy="88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1" kern="1200" dirty="0"/>
            <a:t>Smoke Tests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1" kern="1200" dirty="0"/>
            <a:t>A/B Tests</a:t>
          </a:r>
        </a:p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sz="1500" kern="1200" dirty="0"/>
        </a:p>
      </dsp:txBody>
      <dsp:txXfrm>
        <a:off x="5086826" y="2583304"/>
        <a:ext cx="1754349" cy="887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Graphik Extra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8834E-72B2-ED48-810A-AE703F442932}" type="datetimeFigureOut">
              <a:rPr lang="en-US" smtClean="0">
                <a:latin typeface="Graphik Extralight"/>
              </a:rPr>
              <a:t>1/24/18</a:t>
            </a:fld>
            <a:endParaRPr lang="en-US">
              <a:latin typeface="Graphik Extra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Graphik Extra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71F4C-D616-F644-BAA5-1B8ED02DEB1A}" type="slidenum">
              <a:rPr lang="en-US" smtClean="0">
                <a:latin typeface="Graphik Extralight"/>
              </a:rPr>
              <a:t>‹#›</a:t>
            </a:fld>
            <a:endParaRPr lang="en-US">
              <a:latin typeface="Graphik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27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Extra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Extralight"/>
              </a:defRPr>
            </a:lvl1pPr>
          </a:lstStyle>
          <a:p>
            <a:fld id="{034CF1A1-2D38-574B-BADE-60CC18EF8D99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Extra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Extralight"/>
              </a:defRPr>
            </a:lvl1pPr>
          </a:lstStyle>
          <a:p>
            <a:fld id="{2E201392-DC53-BD43-B400-D8CD4CDD1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4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59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2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4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8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90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4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9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74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4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Graphik Extra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5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5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53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96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4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00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1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1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9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7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190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82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BIG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9" y="1219597"/>
            <a:ext cx="3886199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rgbClr val="320C67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chemeClr val="tx1"/>
                </a:solidFill>
                <a:latin typeface="+mj-lt"/>
              </a:defRPr>
            </a:lvl7pPr>
            <a:lvl8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278043" y="1219601"/>
            <a:ext cx="3886199" cy="3520249"/>
          </a:xfrm>
        </p:spPr>
        <p:txBody>
          <a:bodyPr rIns="0" anchor="ctr"/>
          <a:lstStyle>
            <a:lvl1pPr algn="ctr">
              <a:spcBef>
                <a:spcPts val="1100"/>
              </a:spcBef>
              <a:defRPr sz="2000">
                <a:solidFill>
                  <a:schemeClr val="bg2"/>
                </a:solidFill>
                <a:latin typeface="Graphik Black"/>
                <a:cs typeface="Graphik Black"/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208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MAL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7" y="225425"/>
            <a:ext cx="7496062" cy="857250"/>
          </a:xfrm>
        </p:spPr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8" y="1219601"/>
            <a:ext cx="3886199" cy="3517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chemeClr val="tx1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278041" y="1219601"/>
            <a:ext cx="3886199" cy="3520249"/>
          </a:xfrm>
        </p:spPr>
        <p:txBody>
          <a:bodyPr rIns="0" anchor="ctr"/>
          <a:lstStyle>
            <a:lvl1pPr algn="ctr">
              <a:defRPr sz="2000">
                <a:solidFill>
                  <a:schemeClr val="bg2"/>
                </a:solidFill>
                <a:latin typeface="Graphik Black"/>
                <a:cs typeface="Graphik Black"/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399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bg>
      <p:bgPr>
        <a:solidFill>
          <a:srgbClr val="190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4699000"/>
          </a:xfrm>
        </p:spPr>
        <p:txBody>
          <a:bodyPr wrap="square" lIns="457200" rIns="457200" anchor="ctr">
            <a:noAutofit/>
          </a:bodyPr>
          <a:lstStyle>
            <a:lvl1pPr marL="0" indent="0" algn="ctr">
              <a:defRPr sz="3600" baseline="0">
                <a:solidFill>
                  <a:schemeClr val="accent1"/>
                </a:solidFill>
                <a:latin typeface="Graphik Black"/>
                <a:cs typeface="Graphik Black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8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90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2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4699000"/>
          </a:xfrm>
        </p:spPr>
        <p:txBody>
          <a:bodyPr wrap="square" lIns="457200" rIns="457200" anchor="ctr">
            <a:noAutofit/>
          </a:bodyPr>
          <a:lstStyle>
            <a:lvl1pPr marL="0" indent="0" algn="ctr">
              <a:defRPr sz="3600" baseline="0">
                <a:solidFill>
                  <a:srgbClr val="7840F6"/>
                </a:solidFill>
                <a:latin typeface="Graphik Black"/>
                <a:cs typeface="Graphik Black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8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9" y="225425"/>
            <a:ext cx="7493396" cy="857250"/>
          </a:xfrm>
        </p:spPr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5" y="1219596"/>
            <a:ext cx="7673662" cy="351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4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4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400">
                <a:latin typeface="+mj-lt"/>
                <a:cs typeface="Graphik Super"/>
              </a:defRPr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/>
            </a:lvl4pPr>
            <a:lvl5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>
                <a:solidFill>
                  <a:schemeClr val="tx1"/>
                </a:solidFill>
                <a:latin typeface="+mj-lt"/>
                <a:cs typeface="Graphik Super"/>
              </a:defRPr>
            </a:lvl6pPr>
            <a:lvl7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>
                <a:solidFill>
                  <a:schemeClr val="tx1"/>
                </a:solidFill>
                <a:latin typeface="+mj-lt"/>
              </a:defRPr>
            </a:lvl7pPr>
            <a:lvl8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lang="en-US" sz="2400" kern="1200" noProof="0" dirty="0" smtClean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400">
                <a:latin typeface="+mj-lt"/>
                <a:cs typeface="Graphik Super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9" y="1219597"/>
            <a:ext cx="7676366" cy="35171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chemeClr val="tx1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>
                <a:solidFill>
                  <a:schemeClr val="tx1"/>
                </a:solidFill>
              </a:defRPr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BIG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9" y="1219597"/>
            <a:ext cx="3878896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rgbClr val="320C67"/>
                </a:solidFill>
                <a:latin typeface="+mj-lt"/>
              </a:defRPr>
            </a:lvl7pPr>
            <a:lvl8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marL="230188" marR="0" lvl="0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 altLang="zh-CN"/>
              <a:t>Click to edit Master text styles</a:t>
            </a:r>
          </a:p>
          <a:p>
            <a:pPr marL="230188" marR="0" lvl="1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 altLang="zh-CN"/>
              <a:t>Second level</a:t>
            </a:r>
          </a:p>
          <a:p>
            <a:pPr marL="230188" marR="0" lvl="2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 altLang="zh-CN"/>
              <a:t>Third level</a:t>
            </a:r>
          </a:p>
          <a:p>
            <a:pPr marL="230188" marR="0" lvl="3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 altLang="zh-CN"/>
              <a:t>Fourth level</a:t>
            </a:r>
          </a:p>
          <a:p>
            <a:pPr marL="230188" marR="0" lvl="4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278617" y="1219597"/>
            <a:ext cx="3878904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344488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rgbClr val="320C67"/>
                </a:solidFill>
                <a:latin typeface="+mj-lt"/>
              </a:defRPr>
            </a:lvl7pPr>
            <a:lvl8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MALL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8" y="1219601"/>
            <a:ext cx="388653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rgbClr val="320C67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278611" y="1219601"/>
            <a:ext cx="388653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rgbClr val="320C67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2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819" y="225425"/>
            <a:ext cx="7498726" cy="8572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824" y="1219596"/>
            <a:ext cx="7676741" cy="351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675" y="401177"/>
            <a:ext cx="733269" cy="2746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600">
                <a:solidFill>
                  <a:srgbClr val="6322FA"/>
                </a:solidFill>
                <a:latin typeface="Graphik Light"/>
                <a:cs typeface="Graphik Light"/>
              </a:defRPr>
            </a:lvl1pPr>
          </a:lstStyle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33817" y="4924425"/>
            <a:ext cx="4338183" cy="219076"/>
          </a:xfrm>
          <a:prstGeom prst="rect">
            <a:avLst/>
          </a:prstGeom>
        </p:spPr>
        <p:txBody>
          <a:bodyPr vert="horz" lIns="0" tIns="45720" rIns="0" bIns="0" rtlCol="0" anchor="t"/>
          <a:lstStyle>
            <a:lvl1pPr marL="169863" indent="0" algn="l">
              <a:defRPr sz="500">
                <a:solidFill>
                  <a:srgbClr val="7840F6"/>
                </a:solidFill>
                <a:latin typeface="Museo 300 Regular"/>
                <a:cs typeface="Museo 300 Regular"/>
              </a:defRPr>
            </a:lvl1pPr>
          </a:lstStyle>
          <a:p>
            <a:r>
              <a:rPr lang="en-US">
                <a:latin typeface="Graphik Light"/>
                <a:cs typeface="Graphik Light"/>
              </a:rPr>
              <a:t>Prepared for [Name of Company] Month 00, 2014 — Confidential &amp; Proprietary. Jet™ is a trademark of Jet.com ©2014 </a:t>
            </a:r>
            <a:endParaRPr lang="en-US" dirty="0">
              <a:latin typeface="Graphik Light"/>
              <a:cs typeface="Graphik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227525" y="576720"/>
            <a:ext cx="1109486" cy="4216860"/>
            <a:chOff x="9296399" y="622080"/>
            <a:chExt cx="1187930" cy="4515004"/>
          </a:xfrm>
        </p:grpSpPr>
        <p:sp>
          <p:nvSpPr>
            <p:cNvPr id="34" name="Oval 33"/>
            <p:cNvSpPr>
              <a:spLocks noChangeAspect="1"/>
            </p:cNvSpPr>
            <p:nvPr userDrawn="1"/>
          </p:nvSpPr>
          <p:spPr>
            <a:xfrm>
              <a:off x="9296399" y="622080"/>
              <a:ext cx="580327" cy="580327"/>
            </a:xfrm>
            <a:prstGeom prst="ellipse">
              <a:avLst/>
            </a:prstGeom>
            <a:solidFill>
              <a:srgbClr val="6D00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Jet Purple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8200FF</a:t>
              </a:r>
            </a:p>
          </p:txBody>
        </p:sp>
        <p:sp>
          <p:nvSpPr>
            <p:cNvPr id="35" name="Oval 34"/>
            <p:cNvSpPr>
              <a:spLocks noChangeAspect="1"/>
            </p:cNvSpPr>
            <p:nvPr userDrawn="1"/>
          </p:nvSpPr>
          <p:spPr>
            <a:xfrm>
              <a:off x="9904002" y="622080"/>
              <a:ext cx="580327" cy="58032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D00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White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D00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FFFFFF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9296399" y="3570598"/>
              <a:ext cx="388867" cy="388867"/>
            </a:xfrm>
            <a:prstGeom prst="ellipse">
              <a:avLst/>
            </a:prstGeom>
            <a:solidFill>
              <a:srgbClr val="23003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Jet Black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300047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9693417" y="3570598"/>
              <a:ext cx="388867" cy="388867"/>
            </a:xfrm>
            <a:prstGeom prst="ellipse">
              <a:avLst/>
            </a:prstGeom>
            <a:solidFill>
              <a:srgbClr val="8647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Amethyst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9966FF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0095462" y="3570598"/>
              <a:ext cx="388867" cy="388867"/>
            </a:xfrm>
            <a:prstGeom prst="ellipse">
              <a:avLst/>
            </a:prstGeom>
            <a:solidFill>
              <a:srgbClr val="C1BE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Periwinkle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CCCCFF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9296399" y="3963138"/>
              <a:ext cx="388867" cy="388867"/>
            </a:xfrm>
            <a:prstGeom prst="ellipse">
              <a:avLst/>
            </a:prstGeom>
            <a:solidFill>
              <a:srgbClr val="52008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Plum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660099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9693417" y="3963138"/>
              <a:ext cx="388867" cy="388867"/>
            </a:xfrm>
            <a:prstGeom prst="ellipse">
              <a:avLst/>
            </a:prstGeom>
            <a:solidFill>
              <a:srgbClr val="BE44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Violet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CC66FF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0095462" y="3963138"/>
              <a:ext cx="388867" cy="388867"/>
            </a:xfrm>
            <a:prstGeom prst="ellipse">
              <a:avLst/>
            </a:prstGeom>
            <a:solidFill>
              <a:srgbClr val="D4A9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Orchid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DDBBFF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296399" y="4355677"/>
              <a:ext cx="388867" cy="388867"/>
            </a:xfrm>
            <a:prstGeom prst="ellipse">
              <a:avLst/>
            </a:prstGeom>
            <a:solidFill>
              <a:srgbClr val="1FDAA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Jade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0FDEBD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9693417" y="4355677"/>
              <a:ext cx="388867" cy="388867"/>
            </a:xfrm>
            <a:prstGeom prst="ellipse">
              <a:avLst/>
            </a:prstGeom>
            <a:solidFill>
              <a:srgbClr val="5BFF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Mint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66FFCC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0095462" y="4355677"/>
              <a:ext cx="388867" cy="388867"/>
            </a:xfrm>
            <a:prstGeom prst="ellipse">
              <a:avLst/>
            </a:prstGeom>
            <a:solidFill>
              <a:srgbClr val="C3FF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Celadon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CCFFCC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9296399" y="4748217"/>
              <a:ext cx="388867" cy="388867"/>
            </a:xfrm>
            <a:prstGeom prst="ellipse">
              <a:avLst/>
            </a:prstGeom>
            <a:solidFill>
              <a:srgbClr val="18C1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Aqua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00CCFF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9693417" y="4748217"/>
              <a:ext cx="388867" cy="388867"/>
            </a:xfrm>
            <a:prstGeom prst="ellipse">
              <a:avLst/>
            </a:prstGeom>
            <a:solidFill>
              <a:srgbClr val="2FC3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Turquoise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33CCCC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0095462" y="4748217"/>
              <a:ext cx="388867" cy="388867"/>
            </a:xfrm>
            <a:prstGeom prst="ellipse">
              <a:avLst/>
            </a:prstGeom>
            <a:solidFill>
              <a:srgbClr val="C3FF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Mist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CCFFFF</a:t>
              </a:r>
            </a:p>
          </p:txBody>
        </p:sp>
        <p:sp>
          <p:nvSpPr>
            <p:cNvPr id="50" name="Oval 49"/>
            <p:cNvSpPr>
              <a:spLocks noChangeAspect="1"/>
            </p:cNvSpPr>
            <p:nvPr userDrawn="1"/>
          </p:nvSpPr>
          <p:spPr>
            <a:xfrm>
              <a:off x="9296399" y="1208636"/>
              <a:ext cx="582378" cy="582378"/>
            </a:xfrm>
            <a:prstGeom prst="ellipse">
              <a:avLst/>
            </a:prstGeom>
            <a:solidFill>
              <a:srgbClr val="262626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Charcoal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333333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 userDrawn="1"/>
          </p:nvSpPr>
          <p:spPr>
            <a:xfrm>
              <a:off x="9901951" y="1208636"/>
              <a:ext cx="582378" cy="582378"/>
            </a:xfrm>
            <a:prstGeom prst="ellipse">
              <a:avLst/>
            </a:prstGeom>
            <a:solidFill>
              <a:srgbClr val="53535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Slate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666666</a:t>
              </a:r>
            </a:p>
          </p:txBody>
        </p:sp>
        <p:sp>
          <p:nvSpPr>
            <p:cNvPr id="52" name="Oval 51"/>
            <p:cNvSpPr>
              <a:spLocks noChangeAspect="1"/>
            </p:cNvSpPr>
            <p:nvPr userDrawn="1"/>
          </p:nvSpPr>
          <p:spPr>
            <a:xfrm>
              <a:off x="9296399" y="1797243"/>
              <a:ext cx="582378" cy="582378"/>
            </a:xfrm>
            <a:prstGeom prst="ellipse">
              <a:avLst/>
            </a:prstGeom>
            <a:solidFill>
              <a:srgbClr val="87878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Pewter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999999</a:t>
              </a:r>
            </a:p>
          </p:txBody>
        </p:sp>
        <p:sp>
          <p:nvSpPr>
            <p:cNvPr id="53" name="Oval 52"/>
            <p:cNvSpPr>
              <a:spLocks noChangeAspect="1"/>
            </p:cNvSpPr>
            <p:nvPr userDrawn="1"/>
          </p:nvSpPr>
          <p:spPr>
            <a:xfrm>
              <a:off x="9901951" y="1797243"/>
              <a:ext cx="582378" cy="582378"/>
            </a:xfrm>
            <a:prstGeom prst="ellipse">
              <a:avLst/>
            </a:prstGeom>
            <a:solidFill>
              <a:srgbClr val="C1C1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Silver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CCCCCC</a:t>
              </a:r>
            </a:p>
          </p:txBody>
        </p:sp>
        <p:sp>
          <p:nvSpPr>
            <p:cNvPr id="54" name="Oval 53"/>
            <p:cNvSpPr>
              <a:spLocks noChangeAspect="1"/>
            </p:cNvSpPr>
            <p:nvPr userDrawn="1"/>
          </p:nvSpPr>
          <p:spPr>
            <a:xfrm>
              <a:off x="9296399" y="2385850"/>
              <a:ext cx="582378" cy="582378"/>
            </a:xfrm>
            <a:prstGeom prst="ellipse">
              <a:avLst/>
            </a:prstGeom>
            <a:solidFill>
              <a:srgbClr val="E3E3E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Cloud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E8E8E8</a:t>
              </a:r>
            </a:p>
          </p:txBody>
        </p:sp>
        <p:sp>
          <p:nvSpPr>
            <p:cNvPr id="55" name="Oval 54"/>
            <p:cNvSpPr>
              <a:spLocks noChangeAspect="1"/>
            </p:cNvSpPr>
            <p:nvPr userDrawn="1"/>
          </p:nvSpPr>
          <p:spPr>
            <a:xfrm>
              <a:off x="9901951" y="2385850"/>
              <a:ext cx="582378" cy="582378"/>
            </a:xfrm>
            <a:prstGeom prst="ellipse">
              <a:avLst/>
            </a:prstGeom>
            <a:solidFill>
              <a:srgbClr val="F5F5F5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Air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F7F7F7</a:t>
              </a:r>
            </a:p>
          </p:txBody>
        </p:sp>
        <p:sp>
          <p:nvSpPr>
            <p:cNvPr id="56" name="Oval 55"/>
            <p:cNvSpPr>
              <a:spLocks noChangeAspect="1"/>
            </p:cNvSpPr>
            <p:nvPr userDrawn="1"/>
          </p:nvSpPr>
          <p:spPr>
            <a:xfrm>
              <a:off x="9296399" y="2974456"/>
              <a:ext cx="582378" cy="582378"/>
            </a:xfrm>
            <a:prstGeom prst="ellipse">
              <a:avLst/>
            </a:prstGeom>
            <a:solidFill>
              <a:srgbClr val="E7EBF4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Lens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EBEFF6</a:t>
              </a:r>
            </a:p>
          </p:txBody>
        </p:sp>
        <p:sp>
          <p:nvSpPr>
            <p:cNvPr id="57" name="Oval 56"/>
            <p:cNvSpPr>
              <a:spLocks noChangeAspect="1"/>
            </p:cNvSpPr>
            <p:nvPr userDrawn="1"/>
          </p:nvSpPr>
          <p:spPr>
            <a:xfrm>
              <a:off x="9901951" y="2974456"/>
              <a:ext cx="582378" cy="582378"/>
            </a:xfrm>
            <a:prstGeom prst="ellipse">
              <a:avLst/>
            </a:prstGeom>
            <a:solidFill>
              <a:srgbClr val="F9EC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Hamm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FAF0FF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64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85" r:id="rId7"/>
    <p:sldLayoutId id="2147483679" r:id="rId8"/>
    <p:sldLayoutId id="2147483680" r:id="rId9"/>
    <p:sldLayoutId id="2147483683" r:id="rId10"/>
    <p:sldLayoutId id="2147483684" r:id="rId11"/>
  </p:sldLayoutIdLst>
  <p:hf hdr="0" ftr="0" dt="0"/>
  <p:txStyles>
    <p:titleStyle>
      <a:lvl1pPr marL="227013" indent="0" algn="l" defTabSz="457200" rtl="0" eaLnBrk="1" latinLnBrk="0" hangingPunct="1">
        <a:spcBef>
          <a:spcPct val="0"/>
        </a:spcBef>
        <a:buNone/>
        <a:defRPr sz="2400" kern="1200">
          <a:solidFill>
            <a:srgbClr val="320C67"/>
          </a:solidFill>
          <a:latin typeface="Graphik Super"/>
          <a:ea typeface="+mj-ea"/>
          <a:cs typeface="Graphik Super"/>
        </a:defRPr>
      </a:lvl1pPr>
    </p:titleStyle>
    <p:bodyStyle>
      <a:lvl1pPr marL="230188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Tx/>
        <a:buNone/>
        <a:defRPr sz="2400" kern="1200" baseline="0">
          <a:solidFill>
            <a:srgbClr val="320C67"/>
          </a:solidFill>
          <a:latin typeface="Graphik Extralight"/>
          <a:ea typeface="+mn-ea"/>
          <a:cs typeface="Graphik Extralight"/>
        </a:defRPr>
      </a:lvl1pPr>
      <a:lvl2pPr marL="230188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None/>
        <a:defRPr sz="2400" kern="1200">
          <a:solidFill>
            <a:schemeClr val="tx1"/>
          </a:solidFill>
          <a:latin typeface="+mj-lt"/>
          <a:ea typeface="+mn-ea"/>
          <a:cs typeface="Graphik Super"/>
        </a:defRPr>
      </a:lvl2pPr>
      <a:lvl3pPr marL="228600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Tx/>
        <a:buNone/>
        <a:defRPr sz="2400" kern="1200">
          <a:solidFill>
            <a:schemeClr val="accent1"/>
          </a:solidFill>
          <a:latin typeface="+mj-lt"/>
          <a:ea typeface="+mn-ea"/>
          <a:cs typeface="Graphik Black"/>
        </a:defRPr>
      </a:lvl3pPr>
      <a:lvl4pPr marL="2286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>
          <a:solidFill>
            <a:srgbClr val="320C67"/>
          </a:solidFill>
          <a:latin typeface="+mn-lt"/>
          <a:ea typeface="+mn-ea"/>
          <a:cs typeface="Graphik Super"/>
        </a:defRPr>
      </a:lvl4pPr>
      <a:lvl5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 baseline="0">
          <a:solidFill>
            <a:schemeClr val="tx1"/>
          </a:solidFill>
          <a:latin typeface="+mn-lt"/>
          <a:ea typeface="+mn-ea"/>
          <a:cs typeface="Graphik Super"/>
        </a:defRPr>
      </a:lvl5pPr>
      <a:lvl6pPr marL="2286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Graphik Black"/>
        </a:defRPr>
      </a:lvl6pPr>
      <a:lvl7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 baseline="0">
          <a:solidFill>
            <a:schemeClr val="tx1"/>
          </a:solidFill>
          <a:latin typeface="+mj-lt"/>
          <a:ea typeface="+mn-ea"/>
          <a:cs typeface="Graphik Black"/>
        </a:defRPr>
      </a:lvl7pPr>
      <a:lvl8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Graphik Super"/>
        </a:defRPr>
      </a:lvl8pPr>
      <a:lvl9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+mj-lt"/>
        <a:buAutoNum type="arabicPeriod"/>
        <a:defRPr sz="2400" kern="1200">
          <a:solidFill>
            <a:schemeClr val="tx1"/>
          </a:solidFill>
          <a:latin typeface="Graphik Super"/>
          <a:ea typeface="+mn-ea"/>
          <a:cs typeface="Graphik Super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jpg"/><Relationship Id="rId9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madproject.io/" TargetMode="External"/><Relationship Id="rId3" Type="http://schemas.openxmlformats.org/officeDocument/2006/relationships/hyperlink" Target="https://github.com/cucumber/cucumber-js" TargetMode="External"/><Relationship Id="rId7" Type="http://schemas.openxmlformats.org/officeDocument/2006/relationships/hyperlink" Target="https://jenkins.io/doc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" TargetMode="External"/><Relationship Id="rId5" Type="http://schemas.openxmlformats.org/officeDocument/2006/relationships/hyperlink" Target="http://webdriver.io/api.html" TargetMode="External"/><Relationship Id="rId4" Type="http://schemas.openxmlformats.org/officeDocument/2006/relationships/hyperlink" Target="https://mochajs.org/" TargetMode="External"/><Relationship Id="rId9" Type="http://schemas.openxmlformats.org/officeDocument/2006/relationships/hyperlink" Target="https://saucelabs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</a:rPr>
              <a:t>Front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End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Testing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br>
              <a:rPr lang="zh-CN" altLang="en-US" dirty="0">
                <a:solidFill>
                  <a:srgbClr val="FFFFFF"/>
                </a:solidFill>
              </a:rPr>
            </a:br>
            <a:r>
              <a:rPr lang="en-US" altLang="zh-CN" dirty="0"/>
              <a:t>@</a:t>
            </a:r>
            <a:r>
              <a:rPr lang="en-US" altLang="zh-CN" dirty="0" err="1"/>
              <a:t>Jet.com</a:t>
            </a:r>
            <a:br>
              <a:rPr lang="en-US" altLang="zh-CN" dirty="0"/>
            </a:br>
            <a:r>
              <a:rPr lang="en-US" altLang="zh-CN" sz="2000" dirty="0" err="1">
                <a:solidFill>
                  <a:schemeClr val="bg1"/>
                </a:solidFill>
                <a:latin typeface="+mn-lt"/>
              </a:rPr>
              <a:t>Yuanyuan</a:t>
            </a:r>
            <a:r>
              <a:rPr lang="en-US" altLang="zh-CN" sz="2000" dirty="0">
                <a:solidFill>
                  <a:schemeClr val="bg1"/>
                </a:solidFill>
                <a:latin typeface="+mn-lt"/>
              </a:rPr>
              <a:t> Li </a:t>
            </a:r>
            <a:br>
              <a:rPr lang="en-US" altLang="zh-CN" sz="2000" dirty="0">
                <a:solidFill>
                  <a:schemeClr val="bg1"/>
                </a:solidFill>
                <a:latin typeface="+mn-lt"/>
              </a:rPr>
            </a:b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448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Batman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3075" y="7334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36053071"/>
              </p:ext>
            </p:extLst>
          </p:nvPr>
        </p:nvGraphicFramePr>
        <p:xfrm>
          <a:off x="540699" y="675814"/>
          <a:ext cx="6841176" cy="360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195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In Dev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764" y="675814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2400" b="1" dirty="0">
                <a:solidFill>
                  <a:srgbClr val="252525"/>
                </a:solidFill>
              </a:rPr>
              <a:t>Unit</a:t>
            </a:r>
            <a:r>
              <a:rPr lang="zh-CN" altLang="en-US" sz="2400" b="1" dirty="0">
                <a:solidFill>
                  <a:srgbClr val="252525"/>
                </a:solidFill>
              </a:rPr>
              <a:t> </a:t>
            </a:r>
            <a:r>
              <a:rPr lang="en-US" altLang="zh-CN" sz="2400" b="1" dirty="0">
                <a:solidFill>
                  <a:srgbClr val="252525"/>
                </a:solidFill>
              </a:rPr>
              <a:t>Tests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b="1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252525"/>
              </a:solidFill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Ava is a test runner for </a:t>
            </a:r>
            <a:r>
              <a:rPr lang="en-US" altLang="zh-CN" sz="2000" dirty="0" err="1">
                <a:solidFill>
                  <a:srgbClr val="252525"/>
                </a:solidFill>
              </a:rPr>
              <a:t>node.js</a:t>
            </a:r>
            <a:endParaRPr lang="en-US" altLang="zh-CN" sz="2000" dirty="0">
              <a:solidFill>
                <a:srgbClr val="252525"/>
              </a:solidFill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Minimal,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fast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and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simple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Runs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your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tests concurrently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252525"/>
              </a:solidFill>
            </a:endParaRPr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avajs</a:t>
            </a: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6" y="1174280"/>
            <a:ext cx="1849249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In Dev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763" y="675814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2400" b="1" dirty="0">
                <a:solidFill>
                  <a:srgbClr val="252525"/>
                </a:solidFill>
              </a:rPr>
              <a:t>End to End tests</a:t>
            </a:r>
          </a:p>
          <a:p>
            <a:endParaRPr lang="en-US" altLang="zh-CN" sz="2400" b="1" dirty="0">
              <a:solidFill>
                <a:srgbClr val="25252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252525"/>
                </a:solidFill>
              </a:rPr>
              <a:t>Automation framework: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771" r="11847" b="25862"/>
          <a:stretch/>
        </p:blipFill>
        <p:spPr>
          <a:xfrm>
            <a:off x="3780879" y="996140"/>
            <a:ext cx="1226019" cy="1243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762" y="2152403"/>
            <a:ext cx="5749636" cy="21951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zh-CN" b="1" dirty="0">
                <a:solidFill>
                  <a:srgbClr val="252525"/>
                </a:solidFill>
              </a:rPr>
              <a:t>Pros</a:t>
            </a:r>
            <a:endParaRPr lang="en-US" b="1" dirty="0">
              <a:solidFill>
                <a:srgbClr val="252525"/>
              </a:solidFill>
            </a:endParaRPr>
          </a:p>
          <a:p>
            <a:pPr marL="285750" indent="-28575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Robustness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Strong community support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Same syntax for front-end /back-end unit testing</a:t>
            </a:r>
          </a:p>
          <a:p>
            <a:pPr marL="285750" indent="-285750">
              <a:buFont typeface="Courier New" charset="0"/>
              <a:buChar char="o"/>
            </a:pPr>
            <a:endParaRPr lang="en-US" sz="1600" dirty="0">
              <a:solidFill>
                <a:srgbClr val="252525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zh-CN" b="1" dirty="0">
                <a:solidFill>
                  <a:srgbClr val="252525"/>
                </a:solidFill>
              </a:rPr>
              <a:t>Cons</a:t>
            </a:r>
            <a:endParaRPr lang="en-US" b="1" dirty="0">
              <a:solidFill>
                <a:srgbClr val="252525"/>
              </a:solidFill>
            </a:endParaRPr>
          </a:p>
          <a:p>
            <a:pPr marL="285750" indent="-28575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Slower learning curve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High complexity</a:t>
            </a:r>
          </a:p>
        </p:txBody>
      </p:sp>
    </p:spTree>
    <p:extLst>
      <p:ext uri="{BB962C8B-B14F-4D97-AF65-F5344CB8AC3E}">
        <p14:creationId xmlns:p14="http://schemas.microsoft.com/office/powerpoint/2010/main" val="10643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762" y="675814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2400" b="1" dirty="0">
                <a:solidFill>
                  <a:srgbClr val="252525"/>
                </a:solidFill>
              </a:rPr>
              <a:t>End to End tests</a:t>
            </a:r>
          </a:p>
          <a:p>
            <a:endParaRPr lang="en-US" sz="2400" b="1" dirty="0">
              <a:solidFill>
                <a:srgbClr val="252525"/>
              </a:solidFill>
            </a:endParaRPr>
          </a:p>
          <a:p>
            <a:r>
              <a:rPr lang="en-US" sz="2000" dirty="0">
                <a:solidFill>
                  <a:srgbClr val="252525"/>
                </a:solidFill>
              </a:rPr>
              <a:t>2. Testing for Behavior: </a:t>
            </a:r>
            <a:endParaRPr lang="en-US" sz="2000" dirty="0"/>
          </a:p>
          <a:p>
            <a:r>
              <a:rPr lang="en-US" altLang="zh-CN" sz="1600" b="1" dirty="0">
                <a:solidFill>
                  <a:srgbClr val="252525"/>
                </a:solidFill>
              </a:rPr>
              <a:t>BDD tests</a:t>
            </a:r>
            <a:r>
              <a:rPr lang="zh-CN" altLang="en-US" sz="1600" b="1" dirty="0">
                <a:solidFill>
                  <a:srgbClr val="252525"/>
                </a:solidFill>
              </a:rPr>
              <a:t> </a:t>
            </a:r>
            <a:r>
              <a:rPr lang="en-US" altLang="zh-CN" sz="1600" b="1" dirty="0">
                <a:solidFill>
                  <a:srgbClr val="252525"/>
                </a:solidFill>
              </a:rPr>
              <a:t>(Plain</a:t>
            </a:r>
            <a:r>
              <a:rPr lang="zh-CN" altLang="en-US" sz="1600" b="1" dirty="0">
                <a:solidFill>
                  <a:srgbClr val="252525"/>
                </a:solidFill>
              </a:rPr>
              <a:t> </a:t>
            </a:r>
            <a:r>
              <a:rPr lang="en-US" altLang="zh-CN" sz="1600" b="1" dirty="0">
                <a:solidFill>
                  <a:srgbClr val="252525"/>
                </a:solidFill>
              </a:rPr>
              <a:t>English)</a:t>
            </a:r>
            <a:endParaRPr lang="zh-CN" altLang="en-US" sz="1600" b="1" dirty="0">
              <a:solidFill>
                <a:srgbClr val="252525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In Dev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763" y="675814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9" y="2032038"/>
            <a:ext cx="2266536" cy="984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9669" y="760329"/>
            <a:ext cx="5375275" cy="3837339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qa</a:t>
            </a:r>
            <a:r>
              <a:rPr lang="en-US" sz="1200" dirty="0">
                <a:solidFill>
                  <a:schemeClr val="bg1"/>
                </a:solidFill>
              </a:rPr>
              <a:t> @sanity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rgbClr val="FF0000"/>
                </a:solidFill>
              </a:rPr>
              <a:t>Feature</a:t>
            </a:r>
            <a:r>
              <a:rPr lang="en-US" sz="1200" dirty="0">
                <a:solidFill>
                  <a:schemeClr val="bg1"/>
                </a:solidFill>
              </a:rPr>
              <a:t>: Guest Checkout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As a customer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I want to be able to checkout as a guest	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rgbClr val="FF0000"/>
                </a:solidFill>
              </a:rPr>
              <a:t>Background</a:t>
            </a:r>
            <a:r>
              <a:rPr lang="en-US" sz="1200" dirty="0">
                <a:solidFill>
                  <a:schemeClr val="bg1"/>
                </a:solidFill>
              </a:rPr>
              <a:t>: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Given the guest checkout feature flag is set to true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And I am on the homepage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r>
              <a:rPr lang="en-US" sz="1200" dirty="0">
                <a:solidFill>
                  <a:srgbClr val="FF0000"/>
                </a:solidFill>
              </a:rPr>
              <a:t>Scenario</a:t>
            </a:r>
            <a:r>
              <a:rPr lang="en-US" sz="1200" dirty="0">
                <a:solidFill>
                  <a:schemeClr val="bg1"/>
                </a:solidFill>
              </a:rPr>
              <a:t>: checkout with an email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When</a:t>
            </a:r>
            <a:r>
              <a:rPr lang="en-US" sz="1200" dirty="0">
                <a:solidFill>
                  <a:schemeClr val="bg1"/>
                </a:solidFill>
              </a:rPr>
              <a:t> I search Jet for “</a:t>
            </a:r>
            <a:r>
              <a:rPr lang="en-US" sz="1200" dirty="0" err="1">
                <a:solidFill>
                  <a:schemeClr val="bg1"/>
                </a:solidFill>
              </a:rPr>
              <a:t>qa</a:t>
            </a:r>
            <a:r>
              <a:rPr lang="en-US" sz="1200" dirty="0">
                <a:solidFill>
                  <a:schemeClr val="bg1"/>
                </a:solidFill>
              </a:rPr>
              <a:t> merchant”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And</a:t>
            </a:r>
            <a:r>
              <a:rPr lang="en-US" sz="1200" dirty="0">
                <a:solidFill>
                  <a:schemeClr val="bg1"/>
                </a:solidFill>
              </a:rPr>
              <a:t> I click the add to cart button on the first result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altLang="zh-CN" sz="1200" dirty="0">
                <a:solidFill>
                  <a:srgbClr val="FF0000"/>
                </a:solidFill>
              </a:rPr>
              <a:t>Then</a:t>
            </a:r>
            <a:r>
              <a:rPr lang="en-US" sz="1200" dirty="0">
                <a:solidFill>
                  <a:schemeClr val="bg1"/>
                </a:solidFill>
              </a:rPr>
              <a:t> I go to checkout       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And</a:t>
            </a:r>
            <a:r>
              <a:rPr lang="en-US" sz="1200" dirty="0">
                <a:solidFill>
                  <a:schemeClr val="bg1"/>
                </a:solidFill>
              </a:rPr>
              <a:t> I click checkout as a guest		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Then</a:t>
            </a:r>
            <a:r>
              <a:rPr lang="en-US" sz="1200" dirty="0">
                <a:solidFill>
                  <a:schemeClr val="bg1"/>
                </a:solidFill>
              </a:rPr>
              <a:t> I should be at shipping screen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When</a:t>
            </a:r>
            <a:r>
              <a:rPr lang="en-US" sz="1200" dirty="0">
                <a:solidFill>
                  <a:schemeClr val="bg1"/>
                </a:solidFill>
              </a:rPr>
              <a:t> I submit the shipping form	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Then</a:t>
            </a:r>
            <a:r>
              <a:rPr lang="en-US" sz="1200" dirty="0">
                <a:solidFill>
                  <a:schemeClr val="bg1"/>
                </a:solidFill>
              </a:rPr>
              <a:t> I should be at payment screen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When</a:t>
            </a:r>
            <a:r>
              <a:rPr lang="en-US" sz="1200" dirty="0">
                <a:solidFill>
                  <a:schemeClr val="bg1"/>
                </a:solidFill>
              </a:rPr>
              <a:t> I submit the payment form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Then</a:t>
            </a:r>
            <a:r>
              <a:rPr lang="en-US" sz="1200" dirty="0">
                <a:solidFill>
                  <a:schemeClr val="bg1"/>
                </a:solidFill>
              </a:rPr>
              <a:t> I should be at review screen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When</a:t>
            </a:r>
            <a:r>
              <a:rPr lang="en-US" sz="1200" dirty="0">
                <a:solidFill>
                  <a:schemeClr val="bg1"/>
                </a:solidFill>
              </a:rPr>
              <a:t> I place the order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Then</a:t>
            </a:r>
            <a:r>
              <a:rPr lang="en-US" sz="1200" dirty="0">
                <a:solidFill>
                  <a:schemeClr val="bg1"/>
                </a:solidFill>
              </a:rPr>
              <a:t> My email is displayed after making my order</a:t>
            </a:r>
          </a:p>
        </p:txBody>
      </p:sp>
    </p:spTree>
    <p:extLst>
      <p:ext uri="{BB962C8B-B14F-4D97-AF65-F5344CB8AC3E}">
        <p14:creationId xmlns:p14="http://schemas.microsoft.com/office/powerpoint/2010/main" val="25329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In Dev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763" y="675814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2400" b="1" dirty="0">
                <a:solidFill>
                  <a:srgbClr val="252525"/>
                </a:solidFill>
              </a:rPr>
              <a:t>End to End tests</a:t>
            </a:r>
          </a:p>
          <a:p>
            <a:endParaRPr lang="en-US" sz="2400" b="1" dirty="0">
              <a:solidFill>
                <a:srgbClr val="252525"/>
              </a:solidFill>
            </a:endParaRPr>
          </a:p>
          <a:p>
            <a:r>
              <a:rPr lang="en-US" sz="2000" dirty="0">
                <a:solidFill>
                  <a:srgbClr val="252525"/>
                </a:solidFill>
              </a:rPr>
              <a:t>3. Automation tools:</a:t>
            </a:r>
          </a:p>
          <a:p>
            <a:r>
              <a:rPr lang="en-US" altLang="zh-Hans" sz="2000" dirty="0" err="1">
                <a:solidFill>
                  <a:srgbClr val="252525"/>
                </a:solidFill>
              </a:rPr>
              <a:t>Webdriver</a:t>
            </a:r>
            <a:r>
              <a:rPr lang="zh-Hans" altLang="en-US" sz="2000" dirty="0">
                <a:solidFill>
                  <a:srgbClr val="252525"/>
                </a:solidFill>
              </a:rPr>
              <a:t> </a:t>
            </a:r>
            <a:r>
              <a:rPr lang="en-US" altLang="zh-Hans" sz="2000" dirty="0">
                <a:solidFill>
                  <a:srgbClr val="252525"/>
                </a:solidFill>
              </a:rPr>
              <a:t>IO</a:t>
            </a:r>
            <a:endParaRPr lang="en-US" sz="1600" dirty="0">
              <a:solidFill>
                <a:srgbClr val="25252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762" y="2504764"/>
            <a:ext cx="4230709" cy="17425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2000" b="1" dirty="0">
                <a:solidFill>
                  <a:srgbClr val="252525"/>
                </a:solidFill>
              </a:rPr>
              <a:t>Pros: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52525"/>
                </a:solidFill>
              </a:rPr>
              <a:t>Based on selenium </a:t>
            </a:r>
            <a:r>
              <a:rPr lang="en-US" dirty="0" err="1">
                <a:solidFill>
                  <a:srgbClr val="252525"/>
                </a:solidFill>
              </a:rPr>
              <a:t>webdriver</a:t>
            </a:r>
            <a:r>
              <a:rPr lang="en-US" dirty="0">
                <a:solidFill>
                  <a:srgbClr val="252525"/>
                </a:solidFill>
              </a:rPr>
              <a:t> API</a:t>
            </a:r>
            <a:endParaRPr lang="en-US" altLang="zh-CN" dirty="0">
              <a:solidFill>
                <a:srgbClr val="25252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252525"/>
                </a:solidFill>
              </a:rPr>
              <a:t>S</a:t>
            </a:r>
            <a:r>
              <a:rPr lang="en-US" dirty="0">
                <a:solidFill>
                  <a:srgbClr val="252525"/>
                </a:solidFill>
              </a:rPr>
              <a:t>upport for most BDD and TDD test frameworks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252525"/>
                </a:solidFill>
              </a:rPr>
              <a:t>Good</a:t>
            </a:r>
            <a:r>
              <a:rPr lang="zh-CN" altLang="en-US" dirty="0">
                <a:solidFill>
                  <a:srgbClr val="252525"/>
                </a:solidFill>
              </a:rPr>
              <a:t> </a:t>
            </a:r>
            <a:r>
              <a:rPr lang="en-US" altLang="zh-CN" dirty="0">
                <a:solidFill>
                  <a:srgbClr val="252525"/>
                </a:solidFill>
              </a:rPr>
              <a:t>community</a:t>
            </a:r>
            <a:r>
              <a:rPr lang="zh-CN" altLang="en-US" dirty="0">
                <a:solidFill>
                  <a:srgbClr val="252525"/>
                </a:solidFill>
              </a:rPr>
              <a:t> </a:t>
            </a:r>
            <a:r>
              <a:rPr lang="en-US" altLang="zh-CN" dirty="0">
                <a:solidFill>
                  <a:srgbClr val="252525"/>
                </a:solidFill>
              </a:rPr>
              <a:t>support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252525"/>
                </a:solidFill>
              </a:rPr>
              <a:t>Fully</a:t>
            </a:r>
            <a:r>
              <a:rPr lang="zh-CN" altLang="en-US" dirty="0">
                <a:solidFill>
                  <a:srgbClr val="252525"/>
                </a:solidFill>
              </a:rPr>
              <a:t> </a:t>
            </a:r>
            <a:r>
              <a:rPr lang="en-US" altLang="zh-CN" dirty="0">
                <a:solidFill>
                  <a:srgbClr val="252525"/>
                </a:solidFill>
              </a:rPr>
              <a:t>extensible</a:t>
            </a:r>
            <a:r>
              <a:rPr lang="zh-CN" altLang="en-US" dirty="0">
                <a:solidFill>
                  <a:srgbClr val="252525"/>
                </a:solidFill>
              </a:rPr>
              <a:t> </a:t>
            </a:r>
            <a:r>
              <a:rPr lang="en-US" altLang="zh-CN" dirty="0">
                <a:solidFill>
                  <a:srgbClr val="252525"/>
                </a:solidFill>
              </a:rPr>
              <a:t>and</a:t>
            </a:r>
            <a:r>
              <a:rPr lang="zh-CN" altLang="en-US" dirty="0">
                <a:solidFill>
                  <a:srgbClr val="252525"/>
                </a:solidFill>
              </a:rPr>
              <a:t> </a:t>
            </a:r>
            <a:r>
              <a:rPr lang="en-US" altLang="zh-CN" dirty="0">
                <a:solidFill>
                  <a:srgbClr val="252525"/>
                </a:solidFill>
              </a:rPr>
              <a:t>flexible</a:t>
            </a:r>
            <a:r>
              <a:rPr lang="zh-CN" altLang="en-US" dirty="0">
                <a:solidFill>
                  <a:srgbClr val="252525"/>
                </a:solidFill>
              </a:rPr>
              <a:t> </a:t>
            </a:r>
            <a:endParaRPr lang="en-US" altLang="zh-CN" dirty="0">
              <a:solidFill>
                <a:srgbClr val="25252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18" y="1199431"/>
            <a:ext cx="908464" cy="1066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51244" y="1397984"/>
            <a:ext cx="4203700" cy="2719739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it('should click my button', </a:t>
            </a:r>
            <a:r>
              <a:rPr lang="en-US" sz="1600" b="1" dirty="0">
                <a:solidFill>
                  <a:schemeClr val="bg1"/>
                </a:solidFill>
              </a:rPr>
              <a:t>function</a:t>
            </a:r>
            <a:r>
              <a:rPr lang="en-US" sz="1600" dirty="0">
                <a:solidFill>
                  <a:schemeClr val="bg1"/>
                </a:solidFill>
              </a:rPr>
              <a:t> () {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US" sz="1600" b="1" dirty="0" err="1">
                <a:solidFill>
                  <a:schemeClr val="bg1"/>
                </a:solidFill>
              </a:rPr>
              <a:t>var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myButton</a:t>
            </a:r>
            <a:r>
              <a:rPr lang="en-US" sz="1600" dirty="0">
                <a:solidFill>
                  <a:schemeClr val="bg1"/>
                </a:solidFill>
              </a:rPr>
              <a:t> = $('#</a:t>
            </a:r>
            <a:r>
              <a:rPr lang="en-US" sz="1600" dirty="0" err="1">
                <a:solidFill>
                  <a:schemeClr val="bg1"/>
                </a:solidFill>
              </a:rPr>
              <a:t>myButton</a:t>
            </a:r>
            <a:r>
              <a:rPr lang="en-US" sz="1600" dirty="0">
                <a:solidFill>
                  <a:schemeClr val="bg1"/>
                </a:solidFill>
              </a:rPr>
              <a:t>')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US" sz="1600" dirty="0" err="1">
                <a:solidFill>
                  <a:schemeClr val="bg1"/>
                </a:solidFill>
              </a:rPr>
              <a:t>myButton.click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US" sz="1600" i="1" dirty="0">
                <a:solidFill>
                  <a:schemeClr val="bg1"/>
                </a:solidFill>
              </a:rPr>
              <a:t>// or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browser.click</a:t>
            </a:r>
            <a:r>
              <a:rPr lang="en-US" sz="1600" dirty="0">
                <a:solidFill>
                  <a:schemeClr val="bg1"/>
                </a:solidFill>
              </a:rPr>
              <a:t>('#</a:t>
            </a:r>
            <a:r>
              <a:rPr lang="en-US" sz="1600" dirty="0" err="1">
                <a:solidFill>
                  <a:schemeClr val="bg1"/>
                </a:solidFill>
              </a:rPr>
              <a:t>myButton</a:t>
            </a:r>
            <a:r>
              <a:rPr lang="en-US" sz="1600" dirty="0">
                <a:solidFill>
                  <a:schemeClr val="bg1"/>
                </a:solidFill>
              </a:rPr>
              <a:t>')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US" sz="1600" b="1" dirty="0" err="1">
                <a:solidFill>
                  <a:schemeClr val="bg1"/>
                </a:solidFill>
              </a:rPr>
              <a:t>var</a:t>
            </a:r>
            <a:r>
              <a:rPr lang="en-US" sz="1600" dirty="0">
                <a:solidFill>
                  <a:schemeClr val="bg1"/>
                </a:solidFill>
              </a:rPr>
              <a:t> text = </a:t>
            </a:r>
            <a:r>
              <a:rPr lang="en-US" sz="1600" dirty="0" err="1">
                <a:solidFill>
                  <a:schemeClr val="bg1"/>
                </a:solidFill>
              </a:rPr>
              <a:t>browser.getText</a:t>
            </a:r>
            <a:r>
              <a:rPr lang="en-US" sz="1600" dirty="0">
                <a:solidFill>
                  <a:schemeClr val="bg1"/>
                </a:solidFill>
              </a:rPr>
              <a:t>('#</a:t>
            </a:r>
            <a:r>
              <a:rPr lang="en-US" sz="1600" dirty="0" err="1">
                <a:solidFill>
                  <a:schemeClr val="bg1"/>
                </a:solidFill>
              </a:rPr>
              <a:t>someText</a:t>
            </a:r>
            <a:r>
              <a:rPr lang="en-US" sz="1600" dirty="0">
                <a:solidFill>
                  <a:schemeClr val="bg1"/>
                </a:solidFill>
              </a:rPr>
              <a:t>');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assert(text === 'I was clicked'); </a:t>
            </a:r>
            <a:r>
              <a:rPr lang="en-US" sz="1600" i="1" dirty="0">
                <a:solidFill>
                  <a:schemeClr val="bg1"/>
                </a:solidFill>
              </a:rPr>
              <a:t>// true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})</a:t>
            </a:r>
          </a:p>
        </p:txBody>
      </p:sp>
    </p:spTree>
    <p:extLst>
      <p:ext uri="{BB962C8B-B14F-4D97-AF65-F5344CB8AC3E}">
        <p14:creationId xmlns:p14="http://schemas.microsoft.com/office/powerpoint/2010/main" val="79307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196271" y="129654"/>
            <a:ext cx="4801219" cy="30913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222" y="1082675"/>
            <a:ext cx="2098755" cy="17789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In Dev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2400" b="1" dirty="0">
                <a:solidFill>
                  <a:srgbClr val="252525"/>
                </a:solidFill>
              </a:rPr>
              <a:t>Testing Stack</a:t>
            </a:r>
            <a:endParaRPr lang="zh-CN" altLang="en-US" sz="2400" b="1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26" y="172580"/>
            <a:ext cx="1855351" cy="80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54" y="3303979"/>
            <a:ext cx="1326195" cy="839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54" y="1204101"/>
            <a:ext cx="898782" cy="1054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41" y="2300062"/>
            <a:ext cx="1640922" cy="508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20" y="3398747"/>
            <a:ext cx="379722" cy="3814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76977" y="3861750"/>
            <a:ext cx="1262047" cy="1178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b="1" dirty="0">
                <a:solidFill>
                  <a:srgbClr val="320C67"/>
                </a:solidFill>
              </a:rPr>
              <a:t>Browser Driver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6025" y="4120142"/>
            <a:ext cx="927676" cy="475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 anchorCtr="1">
            <a:noAutofit/>
          </a:bodyPr>
          <a:lstStyle/>
          <a:p>
            <a:r>
              <a:rPr lang="en-US" sz="1600" b="1">
                <a:solidFill>
                  <a:srgbClr val="320C67"/>
                </a:solidFill>
              </a:rPr>
              <a:t>Browser</a:t>
            </a:r>
            <a:endParaRPr lang="en-US" sz="1600" b="1" dirty="0">
              <a:solidFill>
                <a:srgbClr val="320C6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7808" y="4595983"/>
            <a:ext cx="4801219" cy="475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 anchorCtr="1">
            <a:noAutofit/>
          </a:bodyPr>
          <a:lstStyle/>
          <a:p>
            <a:r>
              <a:rPr lang="en-US" sz="1600" b="1">
                <a:solidFill>
                  <a:srgbClr val="320C67"/>
                </a:solidFill>
              </a:rPr>
              <a:t>App</a:t>
            </a:r>
            <a:endParaRPr lang="en-US" sz="1600" b="1" dirty="0">
              <a:solidFill>
                <a:srgbClr val="320C67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5200" y="566928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58468" y="3244640"/>
            <a:ext cx="881736" cy="2072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 err="1">
                <a:solidFill>
                  <a:srgbClr val="320C67"/>
                </a:solidFill>
              </a:rPr>
              <a:t>Node.js</a:t>
            </a:r>
            <a:endParaRPr lang="en-US" sz="1400" b="1" dirty="0">
              <a:solidFill>
                <a:srgbClr val="320C67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49301" y="679977"/>
            <a:ext cx="1" cy="402698"/>
          </a:xfrm>
          <a:prstGeom prst="straightConnector1">
            <a:avLst/>
          </a:prstGeom>
          <a:ln w="28575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 flipV="1">
            <a:off x="5676977" y="1610692"/>
            <a:ext cx="995155" cy="361445"/>
          </a:xfrm>
          <a:prstGeom prst="straightConnector1">
            <a:avLst/>
          </a:prstGeom>
          <a:ln w="28575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2"/>
          </p:cNvCxnSpPr>
          <p:nvPr/>
        </p:nvCxnSpPr>
        <p:spPr>
          <a:xfrm flipH="1">
            <a:off x="5596880" y="3220989"/>
            <a:ext cx="1" cy="249029"/>
          </a:xfrm>
          <a:prstGeom prst="straightConnector1">
            <a:avLst/>
          </a:prstGeom>
          <a:ln w="285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771" r="11847" b="25862"/>
          <a:stretch/>
        </p:blipFill>
        <p:spPr>
          <a:xfrm>
            <a:off x="6690776" y="874778"/>
            <a:ext cx="1226019" cy="12431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18FCB0-9790-F147-8A00-C7C3577BA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4036" y="3384160"/>
            <a:ext cx="379722" cy="3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/>
      <p:bldP spid="18" grpId="0" animBg="1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E2E Test Demo</a:t>
            </a:r>
          </a:p>
        </p:txBody>
      </p:sp>
    </p:spTree>
    <p:extLst>
      <p:ext uri="{BB962C8B-B14F-4D97-AF65-F5344CB8AC3E}">
        <p14:creationId xmlns:p14="http://schemas.microsoft.com/office/powerpoint/2010/main" val="14487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1944" y="884535"/>
            <a:ext cx="5776456" cy="307777"/>
          </a:xfrm>
          <a:prstGeom prst="rect">
            <a:avLst/>
          </a:prstGeom>
          <a:solidFill>
            <a:srgbClr val="252525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Helvetica" charset="0"/>
              </a:rPr>
              <a:t>npm</a:t>
            </a:r>
            <a:r>
              <a:rPr lang="en-US" sz="1400" dirty="0">
                <a:solidFill>
                  <a:schemeClr val="bg1"/>
                </a:solidFill>
                <a:latin typeface="Helvetica" charset="0"/>
              </a:rPr>
              <a:t> run </a:t>
            </a:r>
            <a:r>
              <a:rPr lang="en-US" sz="1400" dirty="0" err="1">
                <a:solidFill>
                  <a:schemeClr val="bg1"/>
                </a:solidFill>
                <a:latin typeface="Helvetica" charset="0"/>
              </a:rPr>
              <a:t>cucumber:qa</a:t>
            </a:r>
            <a:r>
              <a:rPr lang="en-US" sz="1400" dirty="0">
                <a:solidFill>
                  <a:schemeClr val="bg1"/>
                </a:solidFill>
                <a:latin typeface="Helvetica" charset="0"/>
              </a:rPr>
              <a:t> -- --spec=test/checkout-</a:t>
            </a:r>
            <a:r>
              <a:rPr lang="en-US" sz="1400" dirty="0" err="1">
                <a:solidFill>
                  <a:schemeClr val="bg1"/>
                </a:solidFill>
                <a:latin typeface="Helvetica" charset="0"/>
              </a:rPr>
              <a:t>guest.feature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6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guest-checko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54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1944" y="884535"/>
            <a:ext cx="5776456" cy="307777"/>
          </a:xfrm>
          <a:prstGeom prst="rect">
            <a:avLst/>
          </a:prstGeom>
          <a:solidFill>
            <a:srgbClr val="252525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Helvetica" charset="0"/>
              </a:rPr>
              <a:t>npm</a:t>
            </a:r>
            <a:r>
              <a:rPr lang="en-US" sz="1400" dirty="0">
                <a:solidFill>
                  <a:schemeClr val="bg1"/>
                </a:solidFill>
                <a:latin typeface="Helvetica" charset="0"/>
              </a:rPr>
              <a:t> run </a:t>
            </a:r>
            <a:r>
              <a:rPr lang="en-US" sz="1400" dirty="0" err="1">
                <a:solidFill>
                  <a:schemeClr val="bg1"/>
                </a:solidFill>
                <a:latin typeface="Helvetica" charset="0"/>
              </a:rPr>
              <a:t>cucumber:qa</a:t>
            </a:r>
            <a:r>
              <a:rPr lang="en-US" sz="1400" dirty="0">
                <a:solidFill>
                  <a:schemeClr val="bg1"/>
                </a:solidFill>
                <a:latin typeface="Helvetica" charset="0"/>
              </a:rPr>
              <a:t> -- --spec=test/checkout-</a:t>
            </a:r>
            <a:r>
              <a:rPr lang="en-US" sz="1400" dirty="0" err="1">
                <a:solidFill>
                  <a:schemeClr val="bg1"/>
                </a:solidFill>
                <a:latin typeface="Helvetica" charset="0"/>
              </a:rPr>
              <a:t>guest.feature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8725" y="1295336"/>
            <a:ext cx="5375275" cy="3837339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qa</a:t>
            </a:r>
            <a:r>
              <a:rPr lang="en-US" sz="1200" dirty="0">
                <a:solidFill>
                  <a:schemeClr val="bg1"/>
                </a:solidFill>
              </a:rPr>
              <a:t> @sanity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Feature: Guest Checkout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As a customer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I want to be able to checkout as a guest	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Background: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Given the guest checkout feature flag is set to true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And I am on the homepage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endParaRPr lang="zh-CN" altLang="en-US" sz="1200" dirty="0">
              <a:solidFill>
                <a:schemeClr val="bg1"/>
              </a:solidFill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Scenario: checkout with an email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When I </a:t>
            </a:r>
            <a:r>
              <a:rPr lang="en-US" sz="1200" dirty="0">
                <a:solidFill>
                  <a:srgbClr val="FF0000"/>
                </a:solidFill>
              </a:rPr>
              <a:t>search</a:t>
            </a:r>
            <a:r>
              <a:rPr lang="en-US" sz="1200" dirty="0">
                <a:solidFill>
                  <a:schemeClr val="bg1"/>
                </a:solidFill>
              </a:rPr>
              <a:t> Jet for “</a:t>
            </a:r>
            <a:r>
              <a:rPr lang="en-US" sz="1200" dirty="0" err="1">
                <a:solidFill>
                  <a:schemeClr val="bg1"/>
                </a:solidFill>
              </a:rPr>
              <a:t>qa</a:t>
            </a:r>
            <a:r>
              <a:rPr lang="en-US" sz="1200" dirty="0">
                <a:solidFill>
                  <a:schemeClr val="bg1"/>
                </a:solidFill>
              </a:rPr>
              <a:t> merchant”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And I click the </a:t>
            </a:r>
            <a:r>
              <a:rPr lang="en-US" sz="1200" dirty="0">
                <a:solidFill>
                  <a:srgbClr val="FF0000"/>
                </a:solidFill>
              </a:rPr>
              <a:t>add to cart</a:t>
            </a:r>
            <a:r>
              <a:rPr lang="en-US" sz="1200" dirty="0">
                <a:solidFill>
                  <a:schemeClr val="bg1"/>
                </a:solidFill>
              </a:rPr>
              <a:t> button on the first result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altLang="zh-CN" sz="1200" dirty="0">
                <a:solidFill>
                  <a:schemeClr val="bg1"/>
                </a:solidFill>
              </a:rPr>
              <a:t>Then</a:t>
            </a:r>
            <a:r>
              <a:rPr lang="en-US" sz="1200" dirty="0">
                <a:solidFill>
                  <a:schemeClr val="bg1"/>
                </a:solidFill>
              </a:rPr>
              <a:t> I go to checkout       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And I click </a:t>
            </a:r>
            <a:r>
              <a:rPr lang="en-US" sz="1200" dirty="0">
                <a:solidFill>
                  <a:srgbClr val="FF0000"/>
                </a:solidFill>
              </a:rPr>
              <a:t>checkout as a guest</a:t>
            </a:r>
            <a:r>
              <a:rPr lang="en-US" sz="1200" dirty="0">
                <a:solidFill>
                  <a:schemeClr val="bg1"/>
                </a:solidFill>
              </a:rPr>
              <a:t>		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Then I should be at shipping screen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When I </a:t>
            </a:r>
            <a:r>
              <a:rPr lang="en-US" sz="1200" dirty="0">
                <a:solidFill>
                  <a:srgbClr val="FF0000"/>
                </a:solidFill>
              </a:rPr>
              <a:t>submit the shipping form</a:t>
            </a:r>
            <a:r>
              <a:rPr lang="en-US" sz="1200" dirty="0">
                <a:solidFill>
                  <a:schemeClr val="bg1"/>
                </a:solidFill>
              </a:rPr>
              <a:t>	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Then I should be at payment screen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When I </a:t>
            </a:r>
            <a:r>
              <a:rPr lang="en-US" sz="1200" dirty="0">
                <a:solidFill>
                  <a:srgbClr val="FF0000"/>
                </a:solidFill>
              </a:rPr>
              <a:t>submit the payment form</a:t>
            </a:r>
            <a:r>
              <a:rPr lang="en-US" sz="1200" dirty="0">
                <a:solidFill>
                  <a:schemeClr val="bg1"/>
                </a:solidFill>
              </a:rPr>
              <a:t>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Then I should be at review screen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When I </a:t>
            </a:r>
            <a:r>
              <a:rPr lang="en-US" sz="1200" dirty="0">
                <a:solidFill>
                  <a:srgbClr val="FF0000"/>
                </a:solidFill>
              </a:rPr>
              <a:t>place the order</a:t>
            </a:r>
            <a:r>
              <a:rPr lang="en-US" sz="1200" dirty="0">
                <a:solidFill>
                  <a:schemeClr val="bg1"/>
                </a:solidFill>
              </a:rPr>
              <a:t>		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Then My email is displayed after making my order</a:t>
            </a:r>
          </a:p>
        </p:txBody>
      </p:sp>
    </p:spTree>
    <p:extLst>
      <p:ext uri="{BB962C8B-B14F-4D97-AF65-F5344CB8AC3E}">
        <p14:creationId xmlns:p14="http://schemas.microsoft.com/office/powerpoint/2010/main" val="157341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B873A-15D7-BF45-89BA-9DBA1E36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" y="116901"/>
            <a:ext cx="9144000" cy="49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54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in Dev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825" y="896586"/>
            <a:ext cx="7816850" cy="3837339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sz="1100" dirty="0" err="1">
                <a:solidFill>
                  <a:schemeClr val="bg1"/>
                </a:solidFill>
              </a:rPr>
              <a:t>module.exports</a:t>
            </a:r>
            <a:r>
              <a:rPr lang="en-US" sz="1100" dirty="0">
                <a:solidFill>
                  <a:schemeClr val="bg1"/>
                </a:solidFill>
              </a:rPr>
              <a:t> = function </a:t>
            </a:r>
            <a:r>
              <a:rPr lang="en-US" sz="1100" dirty="0" err="1">
                <a:solidFill>
                  <a:schemeClr val="bg1"/>
                </a:solidFill>
              </a:rPr>
              <a:t>checkoutSteps</a:t>
            </a:r>
            <a:r>
              <a:rPr lang="en-US" sz="1100" dirty="0">
                <a:solidFill>
                  <a:schemeClr val="bg1"/>
                </a:solidFill>
              </a:rPr>
              <a:t>() {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sz="1100" dirty="0" err="1">
                <a:solidFill>
                  <a:schemeClr val="bg1"/>
                </a:solidFill>
              </a:rPr>
              <a:t>this.When</a:t>
            </a:r>
            <a:r>
              <a:rPr lang="en-US" sz="1100" dirty="0">
                <a:solidFill>
                  <a:schemeClr val="bg1"/>
                </a:solidFill>
              </a:rPr>
              <a:t>(/^I click checkout as a guest$/, () =&gt;</a:t>
            </a:r>
          </a:p>
          <a:p>
            <a:r>
              <a:rPr lang="en-US" sz="1100" dirty="0">
                <a:solidFill>
                  <a:schemeClr val="bg1"/>
                </a:solidFill>
              </a:rPr>
              <a:t>        new Checkout().</a:t>
            </a:r>
            <a:r>
              <a:rPr lang="en-US" sz="1100" dirty="0" err="1">
                <a:solidFill>
                  <a:schemeClr val="bg1"/>
                </a:solidFill>
              </a:rPr>
              <a:t>getCheckout</a:t>
            </a:r>
            <a:r>
              <a:rPr lang="en-US" sz="1100" dirty="0">
                <a:solidFill>
                  <a:schemeClr val="bg1"/>
                </a:solidFill>
              </a:rPr>
              <a:t>().then(c =&gt; </a:t>
            </a:r>
            <a:r>
              <a:rPr lang="en-US" sz="1100" dirty="0" err="1">
                <a:solidFill>
                  <a:schemeClr val="bg1"/>
                </a:solidFill>
              </a:rPr>
              <a:t>c.clickGuestCheckout</a:t>
            </a:r>
            <a:r>
              <a:rPr lang="en-US" sz="1100" dirty="0">
                <a:solidFill>
                  <a:schemeClr val="bg1"/>
                </a:solidFill>
              </a:rPr>
              <a:t>(‘</a:t>
            </a:r>
            <a:r>
              <a:rPr lang="en-US" altLang="zh-Hans" sz="1100" dirty="0">
                <a:solidFill>
                  <a:schemeClr val="bg1"/>
                </a:solidFill>
              </a:rPr>
              <a:t>#</a:t>
            </a:r>
            <a:r>
              <a:rPr lang="en-US" sz="1100" dirty="0">
                <a:solidFill>
                  <a:schemeClr val="bg1"/>
                </a:solidFill>
              </a:rPr>
              <a:t>login’))</a:t>
            </a:r>
          </a:p>
          <a:p>
            <a:r>
              <a:rPr lang="en-US" sz="1100" dirty="0">
                <a:solidFill>
                  <a:schemeClr val="bg1"/>
                </a:solidFill>
              </a:rPr>
              <a:t>    );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sz="1100" dirty="0">
                <a:solidFill>
                  <a:schemeClr val="bg1"/>
                </a:solidFill>
              </a:rPr>
              <a:t>}</a:t>
            </a:r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endParaRPr lang="en-US" sz="11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altLang="zh-CN" sz="1100" dirty="0">
                <a:solidFill>
                  <a:schemeClr val="bg1"/>
                </a:solidFill>
              </a:rPr>
              <a:t>c</a:t>
            </a:r>
            <a:r>
              <a:rPr lang="en-US" sz="1100" dirty="0">
                <a:solidFill>
                  <a:schemeClr val="bg1"/>
                </a:solidFill>
              </a:rPr>
              <a:t>lass Checkout extends </a:t>
            </a:r>
            <a:r>
              <a:rPr lang="en-US" sz="1100" dirty="0" err="1">
                <a:solidFill>
                  <a:schemeClr val="bg1"/>
                </a:solidFill>
              </a:rPr>
              <a:t>FullPageObject</a:t>
            </a:r>
            <a:r>
              <a:rPr lang="en-US" sz="1100" dirty="0">
                <a:solidFill>
                  <a:schemeClr val="bg1"/>
                </a:solidFill>
              </a:rPr>
              <a:t> {</a:t>
            </a:r>
          </a:p>
          <a:p>
            <a:pPr lvl="1"/>
            <a:r>
              <a:rPr lang="en-US" sz="1100" dirty="0">
                <a:solidFill>
                  <a:schemeClr val="bg1"/>
                </a:solidFill>
              </a:rPr>
              <a:t>constructor() {</a:t>
            </a:r>
          </a:p>
          <a:p>
            <a:pPr lvl="1"/>
            <a:r>
              <a:rPr lang="en-US" sz="1100" dirty="0">
                <a:solidFill>
                  <a:schemeClr val="bg1"/>
                </a:solidFill>
              </a:rPr>
              <a:t>        super('checkout', '/checkout');</a:t>
            </a:r>
          </a:p>
          <a:p>
            <a:pPr lvl="1"/>
            <a:r>
              <a:rPr lang="en-US" sz="1100" dirty="0">
                <a:solidFill>
                  <a:schemeClr val="bg1"/>
                </a:solidFill>
              </a:rPr>
              <a:t> }</a:t>
            </a:r>
          </a:p>
          <a:p>
            <a:pPr lvl="1"/>
            <a:endParaRPr lang="en-US" sz="1100" dirty="0">
              <a:solidFill>
                <a:schemeClr val="bg1"/>
              </a:solidFill>
            </a:endParaRPr>
          </a:p>
          <a:p>
            <a:pPr lvl="1"/>
            <a:r>
              <a:rPr lang="en-US" sz="1100" dirty="0" err="1">
                <a:solidFill>
                  <a:schemeClr val="bg1"/>
                </a:solidFill>
              </a:rPr>
              <a:t>getCheckout</a:t>
            </a:r>
            <a:r>
              <a:rPr lang="en-US" sz="1100" dirty="0">
                <a:solidFill>
                  <a:schemeClr val="bg1"/>
                </a:solidFill>
              </a:rPr>
              <a:t>() {</a:t>
            </a:r>
          </a:p>
          <a:p>
            <a:pPr lvl="1"/>
            <a:r>
              <a:rPr lang="en-US" sz="1100" dirty="0">
                <a:solidFill>
                  <a:schemeClr val="bg1"/>
                </a:solidFill>
              </a:rPr>
              <a:t>	return new </a:t>
            </a:r>
            <a:r>
              <a:rPr lang="en-US" sz="1100" dirty="0" err="1">
                <a:solidFill>
                  <a:schemeClr val="bg1"/>
                </a:solidFill>
              </a:rPr>
              <a:t>CheckoutLogin</a:t>
            </a:r>
            <a:r>
              <a:rPr lang="en-US" sz="1100" dirty="0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en-US" sz="1100" dirty="0">
                <a:solidFill>
                  <a:schemeClr val="bg1"/>
                </a:solidFill>
              </a:rPr>
              <a:t>}</a:t>
            </a:r>
            <a:endParaRPr lang="en-US" altLang="zh-CN" sz="11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altLang="zh-CN" sz="1100" dirty="0">
                <a:solidFill>
                  <a:schemeClr val="bg1"/>
                </a:solidFill>
              </a:rPr>
              <a:t>}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sz="1100" dirty="0">
                <a:solidFill>
                  <a:schemeClr val="bg1"/>
                </a:solidFill>
              </a:rPr>
              <a:t>class </a:t>
            </a:r>
            <a:r>
              <a:rPr lang="en-US" sz="1100" dirty="0" err="1">
                <a:solidFill>
                  <a:schemeClr val="bg1"/>
                </a:solidFill>
              </a:rPr>
              <a:t>CheckoutLogin</a:t>
            </a:r>
            <a:r>
              <a:rPr lang="en-US" sz="1100" dirty="0">
                <a:solidFill>
                  <a:schemeClr val="bg1"/>
                </a:solidFill>
              </a:rPr>
              <a:t> extends </a:t>
            </a:r>
            <a:r>
              <a:rPr lang="en-US" sz="1100" dirty="0" err="1">
                <a:solidFill>
                  <a:schemeClr val="bg1"/>
                </a:solidFill>
              </a:rPr>
              <a:t>ElementPageObject</a:t>
            </a:r>
            <a:r>
              <a:rPr lang="en-US" sz="1100" dirty="0">
                <a:solidFill>
                  <a:schemeClr val="bg1"/>
                </a:solidFill>
              </a:rPr>
              <a:t> {</a:t>
            </a:r>
          </a:p>
          <a:p>
            <a:r>
              <a:rPr lang="en-US" sz="1100" dirty="0">
                <a:solidFill>
                  <a:schemeClr val="bg1"/>
                </a:solidFill>
              </a:rPr>
              <a:t>	</a:t>
            </a:r>
            <a:r>
              <a:rPr lang="en-US" sz="1100" dirty="0" err="1">
                <a:solidFill>
                  <a:schemeClr val="bg1"/>
                </a:solidFill>
              </a:rPr>
              <a:t>clickGuestCheckout</a:t>
            </a:r>
            <a:r>
              <a:rPr lang="en-US" sz="1100" dirty="0">
                <a:solidFill>
                  <a:schemeClr val="bg1"/>
                </a:solidFill>
              </a:rPr>
              <a:t>() {		</a:t>
            </a:r>
          </a:p>
          <a:p>
            <a:r>
              <a:rPr lang="en-US" sz="1100" dirty="0">
                <a:solidFill>
                  <a:schemeClr val="bg1"/>
                </a:solidFill>
              </a:rPr>
              <a:t>		return </a:t>
            </a:r>
            <a:r>
              <a:rPr lang="en-US" sz="1100" dirty="0" err="1">
                <a:solidFill>
                  <a:schemeClr val="bg1"/>
                </a:solidFill>
              </a:rPr>
              <a:t>this.click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this.guestCheckoutSelector</a:t>
            </a:r>
            <a:r>
              <a:rPr lang="en-US" sz="1100" dirty="0">
                <a:solidFill>
                  <a:schemeClr val="bg1"/>
                </a:solidFill>
              </a:rPr>
              <a:t>);	</a:t>
            </a:r>
          </a:p>
          <a:p>
            <a:r>
              <a:rPr lang="en-US" sz="1100" dirty="0">
                <a:solidFill>
                  <a:schemeClr val="bg1"/>
                </a:solidFill>
              </a:rPr>
              <a:t>	}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  </a:t>
            </a:r>
            <a:r>
              <a:rPr lang="en-US" sz="11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61950" y="538495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Step definitions 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0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Batman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3075" y="7334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97477382"/>
              </p:ext>
            </p:extLst>
          </p:nvPr>
        </p:nvGraphicFramePr>
        <p:xfrm>
          <a:off x="540699" y="675814"/>
          <a:ext cx="6841176" cy="360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54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 in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3075" y="7334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0" y="2958659"/>
            <a:ext cx="1184150" cy="77582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318191" y="2336983"/>
            <a:ext cx="264945" cy="11411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663403" y="2457591"/>
            <a:ext cx="291440" cy="11411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93" y="2958659"/>
            <a:ext cx="1095712" cy="6657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58" y="3101552"/>
            <a:ext cx="1688802" cy="4900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440" y="1905000"/>
            <a:ext cx="1418234" cy="978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dirty="0" err="1">
                <a:solidFill>
                  <a:srgbClr val="320C67"/>
                </a:solidFill>
                <a:latin typeface="+mj-lt"/>
              </a:rPr>
              <a:t>Git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Repo</a:t>
            </a:r>
            <a:endParaRPr lang="en-US" dirty="0">
              <a:solidFill>
                <a:srgbClr val="320C67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76525" y="1905000"/>
            <a:ext cx="2794134" cy="978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320C67"/>
                </a:solidFill>
                <a:latin typeface="+mj-lt"/>
              </a:rPr>
              <a:t>Automation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Server</a:t>
            </a:r>
            <a:endParaRPr lang="en-US" dirty="0">
              <a:solidFill>
                <a:srgbClr val="320C67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0415" y="1914293"/>
            <a:ext cx="1993175" cy="978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320C67"/>
                </a:solidFill>
                <a:latin typeface="+mj-lt"/>
              </a:rPr>
              <a:t>QA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App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Deploy</a:t>
            </a:r>
            <a:endParaRPr lang="en-US" dirty="0">
              <a:solidFill>
                <a:srgbClr val="320C67"/>
              </a:solidFill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78" y="3591588"/>
            <a:ext cx="2260848" cy="10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 in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3317" y="915619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2425" y="84314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3075" y="7334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77" y="2675156"/>
            <a:ext cx="1397608" cy="623453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3582505" y="1560090"/>
            <a:ext cx="264945" cy="11411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609355" y="2564595"/>
            <a:ext cx="264945" cy="943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36" y="3591559"/>
            <a:ext cx="1094818" cy="5474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24" y="3609748"/>
            <a:ext cx="841014" cy="5110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96162" y="2168061"/>
            <a:ext cx="1814543" cy="125643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strike="sngStrike" dirty="0"/>
              <a:t>Features</a:t>
            </a:r>
            <a:r>
              <a:rPr lang="zh-CN" altLang="en-US" sz="1600" strike="sngStrike" dirty="0"/>
              <a:t> </a:t>
            </a:r>
            <a:r>
              <a:rPr lang="en-US" altLang="zh-CN" sz="1600" strike="sngStrike" dirty="0"/>
              <a:t>Break</a:t>
            </a:r>
          </a:p>
          <a:p>
            <a:r>
              <a:rPr lang="en-US" altLang="zh-CN" sz="1600" strike="sngStrike" dirty="0"/>
              <a:t>Bug</a:t>
            </a:r>
            <a:r>
              <a:rPr lang="zh-CN" altLang="en-US" sz="1600" strike="sngStrike" dirty="0"/>
              <a:t> </a:t>
            </a:r>
            <a:r>
              <a:rPr lang="en-US" altLang="zh-CN" sz="1600" strike="sngStrike" dirty="0"/>
              <a:t>Break</a:t>
            </a:r>
          </a:p>
          <a:p>
            <a:r>
              <a:rPr lang="en-US" altLang="zh-CN" sz="1600" strike="sngStrike" dirty="0"/>
              <a:t>SEO</a:t>
            </a:r>
            <a:r>
              <a:rPr lang="zh-CN" altLang="en-US" sz="1600" strike="sngStrike" dirty="0"/>
              <a:t> </a:t>
            </a:r>
            <a:r>
              <a:rPr lang="en-US" altLang="zh-CN" sz="1600" strike="sngStrike" dirty="0"/>
              <a:t>Break</a:t>
            </a:r>
          </a:p>
          <a:p>
            <a:r>
              <a:rPr lang="en-US" altLang="zh-CN" sz="1600" strike="sngStrike" dirty="0"/>
              <a:t>IE</a:t>
            </a:r>
            <a:r>
              <a:rPr lang="zh-CN" altLang="en-US" sz="1600" strike="sngStrike" dirty="0"/>
              <a:t> </a:t>
            </a:r>
            <a:r>
              <a:rPr lang="en-US" altLang="zh-CN" sz="1600" strike="sngStrike" dirty="0"/>
              <a:t>Break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362" y="1617147"/>
            <a:ext cx="1993175" cy="978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320C67"/>
                </a:solidFill>
                <a:latin typeface="+mj-lt"/>
              </a:rPr>
              <a:t>QA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App</a:t>
            </a:r>
            <a:endParaRPr lang="en-US" dirty="0">
              <a:solidFill>
                <a:srgbClr val="320C67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0441" y="764408"/>
            <a:ext cx="2759683" cy="978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320C67"/>
                </a:solidFill>
                <a:latin typeface="+mj-lt"/>
              </a:rPr>
              <a:t>Stakeholders</a:t>
            </a:r>
            <a:endParaRPr lang="en-US" dirty="0">
              <a:solidFill>
                <a:srgbClr val="320C67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0441" y="2307241"/>
            <a:ext cx="2759683" cy="978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320C67"/>
                </a:solidFill>
                <a:latin typeface="+mj-lt"/>
              </a:rPr>
              <a:t>End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to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End</a:t>
            </a:r>
            <a:r>
              <a:rPr lang="zh-CN" altLang="en-US" dirty="0">
                <a:solidFill>
                  <a:srgbClr val="320C67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320C67"/>
                </a:solidFill>
                <a:latin typeface="+mj-lt"/>
              </a:rPr>
              <a:t>Testing</a:t>
            </a:r>
            <a:endParaRPr lang="en-US" dirty="0">
              <a:solidFill>
                <a:srgbClr val="320C67"/>
              </a:solidFill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771" r="11847" b="25862"/>
          <a:stretch/>
        </p:blipFill>
        <p:spPr>
          <a:xfrm>
            <a:off x="5024799" y="3356634"/>
            <a:ext cx="852276" cy="8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10441" y="4220785"/>
            <a:ext cx="777697" cy="3665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Kick</a:t>
            </a:r>
            <a:r>
              <a:rPr lang="en-US" altLang="zh-Hans" sz="1200" dirty="0">
                <a:solidFill>
                  <a:schemeClr val="tx2"/>
                </a:solidFill>
              </a:rPr>
              <a:t>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off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testing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78067" y="4328639"/>
            <a:ext cx="464811" cy="2586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200">
                <a:solidFill>
                  <a:schemeClr val="tx2"/>
                </a:solidFill>
              </a:rPr>
              <a:t>Tests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6263" y="4220785"/>
            <a:ext cx="903861" cy="3665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Record</a:t>
            </a:r>
            <a:r>
              <a:rPr lang="en-US" altLang="zh-Hans" sz="1200" dirty="0">
                <a:solidFill>
                  <a:schemeClr val="tx2"/>
                </a:solidFill>
              </a:rPr>
              <a:t>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test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videos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20" grpId="0" animBg="1"/>
      <p:bldP spid="8" grpId="0"/>
      <p:bldP spid="30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 Solved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764" y="843148"/>
            <a:ext cx="7822911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ü"/>
            </a:pPr>
            <a:r>
              <a:rPr lang="en-US" altLang="zh-CN" sz="2000" dirty="0">
                <a:solidFill>
                  <a:srgbClr val="252525"/>
                </a:solidFill>
              </a:rPr>
              <a:t>We r</a:t>
            </a:r>
            <a:r>
              <a:rPr lang="en-US" sz="2000" dirty="0">
                <a:solidFill>
                  <a:srgbClr val="252525"/>
                </a:solidFill>
              </a:rPr>
              <a:t>elease</a:t>
            </a:r>
            <a:r>
              <a:rPr lang="en-US" altLang="zh-CN" sz="2000" dirty="0">
                <a:solidFill>
                  <a:srgbClr val="252525"/>
                </a:solidFill>
              </a:rPr>
              <a:t>d</a:t>
            </a:r>
            <a:r>
              <a:rPr lang="en-US" sz="2000" dirty="0">
                <a:solidFill>
                  <a:srgbClr val="252525"/>
                </a:solidFill>
              </a:rPr>
              <a:t> a new feature to prod, then found it </a:t>
            </a:r>
            <a:r>
              <a:rPr lang="en-US" sz="2000" b="1" dirty="0">
                <a:solidFill>
                  <a:srgbClr val="252525"/>
                </a:solidFill>
              </a:rPr>
              <a:t>br</a:t>
            </a:r>
            <a:r>
              <a:rPr lang="en-US" altLang="zh-Hans" sz="2000" b="1" dirty="0">
                <a:solidFill>
                  <a:srgbClr val="252525"/>
                </a:solidFill>
              </a:rPr>
              <a:t>oke</a:t>
            </a:r>
            <a:r>
              <a:rPr lang="en-US" sz="2000" dirty="0">
                <a:solidFill>
                  <a:srgbClr val="252525"/>
                </a:solidFill>
              </a:rPr>
              <a:t> something else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ü"/>
            </a:pPr>
            <a:r>
              <a:rPr lang="en-US" sz="2000" dirty="0">
                <a:solidFill>
                  <a:srgbClr val="252525"/>
                </a:solidFill>
              </a:rPr>
              <a:t>We fix</a:t>
            </a:r>
            <a:r>
              <a:rPr lang="en-US" altLang="zh-CN" sz="2000" dirty="0">
                <a:solidFill>
                  <a:srgbClr val="252525"/>
                </a:solidFill>
              </a:rPr>
              <a:t>ed</a:t>
            </a:r>
            <a:r>
              <a:rPr lang="en-US" sz="2000" dirty="0">
                <a:solidFill>
                  <a:srgbClr val="252525"/>
                </a:solidFill>
              </a:rPr>
              <a:t> a bug, but the fix leads to </a:t>
            </a:r>
            <a:r>
              <a:rPr lang="en-US" altLang="zh-CN" sz="2000" b="1" dirty="0">
                <a:solidFill>
                  <a:srgbClr val="252525"/>
                </a:solidFill>
              </a:rPr>
              <a:t>more</a:t>
            </a:r>
            <a:r>
              <a:rPr lang="en-US" sz="2000" b="1" dirty="0">
                <a:solidFill>
                  <a:srgbClr val="252525"/>
                </a:solidFill>
              </a:rPr>
              <a:t> bugs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ü"/>
            </a:pPr>
            <a:r>
              <a:rPr lang="en-US" altLang="zh-CN" sz="2000" dirty="0">
                <a:solidFill>
                  <a:srgbClr val="252525"/>
                </a:solidFill>
              </a:rPr>
              <a:t>We c</a:t>
            </a:r>
            <a:r>
              <a:rPr lang="en-US" sz="2000" dirty="0">
                <a:solidFill>
                  <a:srgbClr val="252525"/>
                </a:solidFill>
              </a:rPr>
              <a:t>hange</a:t>
            </a:r>
            <a:r>
              <a:rPr lang="en-US" altLang="zh-CN" sz="2000" dirty="0">
                <a:solidFill>
                  <a:srgbClr val="252525"/>
                </a:solidFill>
              </a:rPr>
              <a:t>d</a:t>
            </a:r>
            <a:r>
              <a:rPr 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a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teeny bit of code and now </a:t>
            </a:r>
            <a:r>
              <a:rPr lang="en-US" sz="2000" dirty="0">
                <a:solidFill>
                  <a:srgbClr val="252525"/>
                </a:solidFill>
              </a:rPr>
              <a:t>the </a:t>
            </a:r>
            <a:r>
              <a:rPr lang="en-US" sz="2000" b="1" dirty="0">
                <a:solidFill>
                  <a:srgbClr val="252525"/>
                </a:solidFill>
              </a:rPr>
              <a:t>SEO</a:t>
            </a:r>
            <a:r>
              <a:rPr lang="en-US" sz="2000" dirty="0">
                <a:solidFill>
                  <a:srgbClr val="252525"/>
                </a:solidFill>
              </a:rPr>
              <a:t>’s not working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ü"/>
            </a:pPr>
            <a:r>
              <a:rPr lang="en-US" altLang="zh-CN" sz="2000" dirty="0">
                <a:solidFill>
                  <a:srgbClr val="252525"/>
                </a:solidFill>
              </a:rPr>
              <a:t>This clic</a:t>
            </a:r>
            <a:r>
              <a:rPr lang="en-US" sz="2000" dirty="0">
                <a:solidFill>
                  <a:srgbClr val="252525"/>
                </a:solidFill>
              </a:rPr>
              <a:t>k works perfectly in Chrome, but is broken in </a:t>
            </a:r>
            <a:r>
              <a:rPr lang="en-US" sz="2000" b="1" dirty="0">
                <a:solidFill>
                  <a:srgbClr val="252525"/>
                </a:solidFill>
              </a:rPr>
              <a:t>IE</a:t>
            </a:r>
          </a:p>
        </p:txBody>
      </p:sp>
    </p:spTree>
    <p:extLst>
      <p:ext uri="{BB962C8B-B14F-4D97-AF65-F5344CB8AC3E}">
        <p14:creationId xmlns:p14="http://schemas.microsoft.com/office/powerpoint/2010/main" val="10676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Batman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3075" y="7334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613502221"/>
              </p:ext>
            </p:extLst>
          </p:nvPr>
        </p:nvGraphicFramePr>
        <p:xfrm>
          <a:off x="540699" y="675814"/>
          <a:ext cx="6841176" cy="360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48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Takeaways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6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Takeaways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A stable Front End requires tests – no ifs or buts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252525"/>
                </a:solidFill>
              </a:rPr>
              <a:t>Use automated tests if you can</a:t>
            </a:r>
            <a:endParaRPr lang="en-US" altLang="zh-CN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252525"/>
                </a:solidFill>
              </a:rPr>
              <a:t>Docker/Container are good tools to build your app for QA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252525"/>
                </a:solidFill>
              </a:rPr>
              <a:t>Resources: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 err="1">
                <a:solidFill>
                  <a:srgbClr val="252525"/>
                </a:solidFill>
              </a:rPr>
              <a:t>CucumberJS</a:t>
            </a:r>
            <a:r>
              <a:rPr lang="en-US" sz="1600" dirty="0">
                <a:solidFill>
                  <a:srgbClr val="252525"/>
                </a:solidFill>
              </a:rPr>
              <a:t>: </a:t>
            </a:r>
            <a:r>
              <a:rPr lang="en-US" sz="1600" dirty="0">
                <a:solidFill>
                  <a:srgbClr val="252525"/>
                </a:solidFill>
                <a:hlinkClick r:id="rId3"/>
              </a:rPr>
              <a:t>https://github.com/cucumber/cucumber-js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 err="1">
                <a:solidFill>
                  <a:srgbClr val="252525"/>
                </a:solidFill>
              </a:rPr>
              <a:t>MochaJS</a:t>
            </a:r>
            <a:r>
              <a:rPr lang="en-US" sz="1600" dirty="0">
                <a:solidFill>
                  <a:srgbClr val="252525"/>
                </a:solidFill>
              </a:rPr>
              <a:t>: </a:t>
            </a:r>
            <a:r>
              <a:rPr lang="en-US" sz="1600" dirty="0">
                <a:solidFill>
                  <a:srgbClr val="252525"/>
                </a:solidFill>
                <a:hlinkClick r:id="rId4"/>
              </a:rPr>
              <a:t>https://mochajs.org/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 err="1">
                <a:solidFill>
                  <a:srgbClr val="252525"/>
                </a:solidFill>
              </a:rPr>
              <a:t>Webdriver</a:t>
            </a:r>
            <a:r>
              <a:rPr lang="en-US" sz="1600" dirty="0">
                <a:solidFill>
                  <a:srgbClr val="252525"/>
                </a:solidFill>
              </a:rPr>
              <a:t> IO: </a:t>
            </a:r>
            <a:r>
              <a:rPr lang="en-US" sz="1600" dirty="0">
                <a:solidFill>
                  <a:srgbClr val="252525"/>
                </a:solidFill>
                <a:hlinkClick r:id="rId5"/>
              </a:rPr>
              <a:t>http://webdriver.io/api.html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Docker: </a:t>
            </a:r>
            <a:r>
              <a:rPr lang="en-US" sz="1600" dirty="0">
                <a:solidFill>
                  <a:srgbClr val="252525"/>
                </a:solidFill>
                <a:hlinkClick r:id="rId6"/>
              </a:rPr>
              <a:t>https://docs.docker.com/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Jenkins: </a:t>
            </a:r>
            <a:r>
              <a:rPr lang="en-US" sz="1600" dirty="0">
                <a:solidFill>
                  <a:srgbClr val="252525"/>
                </a:solidFill>
                <a:hlinkClick r:id="rId7"/>
              </a:rPr>
              <a:t>https://jenkins.io/doc/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>
                <a:solidFill>
                  <a:srgbClr val="252525"/>
                </a:solidFill>
              </a:rPr>
              <a:t>Nomad: </a:t>
            </a:r>
            <a:r>
              <a:rPr lang="en-US" sz="1600" dirty="0">
                <a:solidFill>
                  <a:srgbClr val="252525"/>
                </a:solidFill>
                <a:hlinkClick r:id="rId8"/>
              </a:rPr>
              <a:t>https://www.nomadproject.io/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r>
              <a:rPr lang="en-US" sz="1600" dirty="0" err="1">
                <a:solidFill>
                  <a:srgbClr val="252525"/>
                </a:solidFill>
              </a:rPr>
              <a:t>SauceLab</a:t>
            </a:r>
            <a:r>
              <a:rPr lang="en-US" sz="1600" dirty="0">
                <a:solidFill>
                  <a:srgbClr val="252525"/>
                </a:solidFill>
              </a:rPr>
              <a:t>: </a:t>
            </a:r>
            <a:r>
              <a:rPr lang="en-US" sz="1600" dirty="0">
                <a:solidFill>
                  <a:srgbClr val="252525"/>
                </a:solidFill>
                <a:hlinkClick r:id="rId9"/>
              </a:rPr>
              <a:t>https://saucelabs.com</a:t>
            </a: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endParaRPr lang="en-US" sz="1600" dirty="0">
              <a:solidFill>
                <a:srgbClr val="252525"/>
              </a:solidFill>
            </a:endParaRPr>
          </a:p>
          <a:p>
            <a:pPr marL="800100" lvl="1" indent="-342900">
              <a:buFont typeface="Courier New" charset="0"/>
              <a:buChar char="o"/>
            </a:pPr>
            <a:endParaRPr lang="en-US" sz="16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38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Keep in touch!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sz="2000" dirty="0">
                <a:solidFill>
                  <a:schemeClr val="bg1"/>
                </a:solidFill>
              </a:rPr>
              <a:t>LinkedIn: </a:t>
            </a:r>
            <a:r>
              <a:rPr lang="en-US" altLang="zh-CN" sz="2000" dirty="0" err="1">
                <a:solidFill>
                  <a:schemeClr val="bg1"/>
                </a:solidFill>
              </a:rPr>
              <a:t>yuanyuanmaggie</a:t>
            </a:r>
            <a:br>
              <a:rPr lang="en-US" altLang="zh-CN" sz="2000" dirty="0">
                <a:solidFill>
                  <a:schemeClr val="bg1"/>
                </a:solidFill>
              </a:rPr>
            </a:br>
            <a:r>
              <a:rPr lang="en-US" altLang="zh-CN" sz="2000" b="1" dirty="0">
                <a:solidFill>
                  <a:schemeClr val="bg1"/>
                </a:solidFill>
                <a:latin typeface="+mn-lt"/>
              </a:rPr>
              <a:t>https://</a:t>
            </a:r>
            <a:r>
              <a:rPr lang="en-US" altLang="zh-CN" sz="2000" b="1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en-US" altLang="zh-CN" sz="2000" b="1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altLang="zh-CN" sz="2000" b="1" dirty="0" err="1">
                <a:solidFill>
                  <a:schemeClr val="bg1"/>
                </a:solidFill>
                <a:latin typeface="+mn-lt"/>
              </a:rPr>
              <a:t>YuanyuanMaggie</a:t>
            </a:r>
            <a:r>
              <a:rPr lang="en-US" altLang="zh-CN" sz="2000" b="1" dirty="0">
                <a:solidFill>
                  <a:schemeClr val="bg1"/>
                </a:solidFill>
                <a:latin typeface="+mn-lt"/>
              </a:rPr>
              <a:t>/meetup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72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chemeClr val="bg1"/>
                </a:solidFill>
                <a:latin typeface="+mn-lt"/>
              </a:rPr>
              <a:t>https://</a:t>
            </a:r>
            <a:r>
              <a:rPr lang="en-US" altLang="zh-CN" sz="2400" b="1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en-US" altLang="zh-CN" sz="2400" b="1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altLang="zh-CN" sz="2400" b="1" dirty="0" err="1">
                <a:solidFill>
                  <a:schemeClr val="bg1"/>
                </a:solidFill>
                <a:latin typeface="+mn-lt"/>
              </a:rPr>
              <a:t>YuanyuanMaggie</a:t>
            </a:r>
            <a:r>
              <a:rPr lang="en-US" altLang="zh-CN" sz="2400" b="1" dirty="0">
                <a:solidFill>
                  <a:schemeClr val="bg1"/>
                </a:solidFill>
                <a:latin typeface="+mn-lt"/>
              </a:rPr>
              <a:t>/meetup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275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74" y="2095500"/>
            <a:ext cx="2398776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Seen These Problems</a:t>
            </a:r>
            <a:r>
              <a:rPr lang="zh-CN" altLang="en-US" dirty="0"/>
              <a:t> </a:t>
            </a:r>
            <a:r>
              <a:rPr lang="en-US" altLang="zh-CN" dirty="0"/>
              <a:t>Before?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We r</a:t>
            </a:r>
            <a:r>
              <a:rPr lang="en-US" sz="2000" dirty="0">
                <a:solidFill>
                  <a:srgbClr val="252525"/>
                </a:solidFill>
              </a:rPr>
              <a:t>elease</a:t>
            </a:r>
            <a:r>
              <a:rPr lang="en-US" altLang="zh-CN" sz="2000" dirty="0">
                <a:solidFill>
                  <a:srgbClr val="252525"/>
                </a:solidFill>
              </a:rPr>
              <a:t>d</a:t>
            </a:r>
            <a:r>
              <a:rPr lang="en-US" sz="2000" dirty="0">
                <a:solidFill>
                  <a:srgbClr val="252525"/>
                </a:solidFill>
              </a:rPr>
              <a:t> a new feature to prod, then found it </a:t>
            </a:r>
            <a:r>
              <a:rPr lang="en-US" sz="2000" b="1" dirty="0">
                <a:solidFill>
                  <a:srgbClr val="252525"/>
                </a:solidFill>
              </a:rPr>
              <a:t>broke</a:t>
            </a:r>
            <a:r>
              <a:rPr lang="en-US" sz="2000" dirty="0">
                <a:solidFill>
                  <a:srgbClr val="252525"/>
                </a:solidFill>
              </a:rPr>
              <a:t> something else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252525"/>
                </a:solidFill>
              </a:rPr>
              <a:t>We fix</a:t>
            </a:r>
            <a:r>
              <a:rPr lang="en-US" altLang="zh-CN" sz="2000" dirty="0">
                <a:solidFill>
                  <a:srgbClr val="252525"/>
                </a:solidFill>
              </a:rPr>
              <a:t>ed</a:t>
            </a:r>
            <a:r>
              <a:rPr lang="en-US" sz="2000" dirty="0">
                <a:solidFill>
                  <a:srgbClr val="252525"/>
                </a:solidFill>
              </a:rPr>
              <a:t> a bug, but the fix led to </a:t>
            </a:r>
            <a:r>
              <a:rPr lang="en-US" altLang="zh-CN" sz="2000" b="1" dirty="0">
                <a:solidFill>
                  <a:srgbClr val="252525"/>
                </a:solidFill>
              </a:rPr>
              <a:t>more</a:t>
            </a:r>
            <a:r>
              <a:rPr lang="en-US" sz="2000" b="1" dirty="0">
                <a:solidFill>
                  <a:srgbClr val="252525"/>
                </a:solidFill>
              </a:rPr>
              <a:t> bugs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We c</a:t>
            </a:r>
            <a:r>
              <a:rPr lang="en-US" sz="2000" dirty="0">
                <a:solidFill>
                  <a:srgbClr val="252525"/>
                </a:solidFill>
              </a:rPr>
              <a:t>hange</a:t>
            </a:r>
            <a:r>
              <a:rPr lang="en-US" altLang="zh-CN" sz="2000" dirty="0">
                <a:solidFill>
                  <a:srgbClr val="252525"/>
                </a:solidFill>
              </a:rPr>
              <a:t>d</a:t>
            </a:r>
            <a:r>
              <a:rPr 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a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teeny bit of code and now </a:t>
            </a:r>
            <a:r>
              <a:rPr lang="en-US" sz="2000" dirty="0">
                <a:solidFill>
                  <a:srgbClr val="252525"/>
                </a:solidFill>
              </a:rPr>
              <a:t>the </a:t>
            </a:r>
            <a:r>
              <a:rPr lang="en-US" sz="2000" b="1" dirty="0">
                <a:solidFill>
                  <a:srgbClr val="252525"/>
                </a:solidFill>
              </a:rPr>
              <a:t>SEO</a:t>
            </a:r>
            <a:r>
              <a:rPr lang="en-US" sz="2000" dirty="0">
                <a:solidFill>
                  <a:srgbClr val="252525"/>
                </a:solidFill>
              </a:rPr>
              <a:t>’s not working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This clic</a:t>
            </a:r>
            <a:r>
              <a:rPr lang="en-US" sz="2000" dirty="0">
                <a:solidFill>
                  <a:srgbClr val="252525"/>
                </a:solidFill>
              </a:rPr>
              <a:t>k works perfectly in Chrome, but is broken in </a:t>
            </a:r>
            <a:r>
              <a:rPr lang="en-US" sz="2000" b="1" dirty="0">
                <a:solidFill>
                  <a:srgbClr val="252525"/>
                </a:solidFill>
              </a:rPr>
              <a:t>IE</a:t>
            </a:r>
          </a:p>
        </p:txBody>
      </p:sp>
    </p:spTree>
    <p:extLst>
      <p:ext uri="{BB962C8B-B14F-4D97-AF65-F5344CB8AC3E}">
        <p14:creationId xmlns:p14="http://schemas.microsoft.com/office/powerpoint/2010/main" val="18323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04" r="2067"/>
          <a:stretch/>
        </p:blipFill>
        <p:spPr>
          <a:xfrm>
            <a:off x="2047741" y="675814"/>
            <a:ext cx="5138670" cy="33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How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do you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keep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updates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safe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4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Front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088319" y="147179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Unit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Tests</a:t>
            </a:r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Integration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Tests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Component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Tests</a:t>
            </a:r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End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to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End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Tests</a:t>
            </a:r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rgbClr val="252525"/>
                </a:solidFill>
              </a:rPr>
              <a:t>Web Performance</a:t>
            </a:r>
            <a:r>
              <a:rPr lang="zh-CN" altLang="en-US" sz="2000" dirty="0">
                <a:solidFill>
                  <a:srgbClr val="252525"/>
                </a:solidFill>
              </a:rPr>
              <a:t> </a:t>
            </a:r>
            <a:r>
              <a:rPr lang="en-US" altLang="zh-CN" sz="2000" dirty="0">
                <a:solidFill>
                  <a:srgbClr val="252525"/>
                </a:solidFill>
              </a:rPr>
              <a:t>Tests …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rgbClr val="25252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5000" y="829911"/>
            <a:ext cx="4622644" cy="3837339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import test from 'ava';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import search from ’./lib/</a:t>
            </a:r>
            <a:r>
              <a:rPr lang="en-US" sz="1600" dirty="0" err="1">
                <a:solidFill>
                  <a:schemeClr val="bg1"/>
                </a:solidFill>
              </a:rPr>
              <a:t>searchTerm.js</a:t>
            </a:r>
            <a:r>
              <a:rPr lang="en-US" sz="1600" dirty="0">
                <a:solidFill>
                  <a:schemeClr val="bg1"/>
                </a:solidFill>
              </a:rPr>
              <a:t>';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dirty="0" err="1">
                <a:solidFill>
                  <a:schemeClr val="bg1"/>
                </a:solidFill>
              </a:rPr>
              <a:t>searchSample</a:t>
            </a:r>
            <a:r>
              <a:rPr lang="en-US" sz="1600" dirty="0">
                <a:solidFill>
                  <a:schemeClr val="bg1"/>
                </a:solidFill>
              </a:rPr>
              <a:t> = {</a:t>
            </a:r>
            <a:r>
              <a:rPr lang="is-IS" sz="1600" dirty="0">
                <a:solidFill>
                  <a:schemeClr val="bg1"/>
                </a:solidFill>
              </a:rPr>
              <a:t>…};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c</a:t>
            </a:r>
            <a:r>
              <a:rPr lang="is-IS" sz="1600" dirty="0">
                <a:solidFill>
                  <a:schemeClr val="bg1"/>
                </a:solidFill>
              </a:rPr>
              <a:t>onst expectedRst = {...};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test('test search bold function', t =&gt;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    </a:t>
            </a:r>
            <a:r>
              <a:rPr lang="en-US" sz="1600" dirty="0" err="1">
                <a:solidFill>
                  <a:schemeClr val="bg1"/>
                </a:solidFill>
              </a:rPr>
              <a:t>searchSample.forEach</a:t>
            </a:r>
            <a:r>
              <a:rPr lang="en-US" sz="1600" dirty="0">
                <a:solidFill>
                  <a:schemeClr val="bg1"/>
                </a:solidFill>
              </a:rPr>
              <a:t>(item =&gt; </a:t>
            </a:r>
            <a:r>
              <a:rPr lang="en-US" sz="1600" dirty="0" err="1">
                <a:solidFill>
                  <a:schemeClr val="bg1"/>
                </a:solidFill>
              </a:rPr>
              <a:t>search.changeBold</a:t>
            </a:r>
            <a:r>
              <a:rPr lang="en-US" sz="1600" dirty="0">
                <a:solidFill>
                  <a:schemeClr val="bg1"/>
                </a:solidFill>
              </a:rPr>
              <a:t>(item, 'dog'));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    </a:t>
            </a:r>
            <a:r>
              <a:rPr lang="en-US" sz="1600" dirty="0" err="1">
                <a:solidFill>
                  <a:schemeClr val="bg1"/>
                </a:solidFill>
              </a:rPr>
              <a:t>t.deepEqual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searchSample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expectedRst</a:t>
            </a:r>
            <a:r>
              <a:rPr lang="en-US" sz="1600" dirty="0">
                <a:solidFill>
                  <a:schemeClr val="bg1"/>
                </a:solidFill>
              </a:rPr>
              <a:t>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    </a:t>
            </a:r>
            <a:r>
              <a:rPr lang="en-US" sz="1600" dirty="0" err="1">
                <a:solidFill>
                  <a:schemeClr val="bg1"/>
                </a:solidFill>
              </a:rPr>
              <a:t>t.pass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})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45000" y="829911"/>
            <a:ext cx="4622644" cy="3837339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import test from 'ava';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import search from ’./lib/</a:t>
            </a:r>
            <a:r>
              <a:rPr lang="en-US" sz="1600" dirty="0" err="1">
                <a:solidFill>
                  <a:schemeClr val="bg1"/>
                </a:solidFill>
              </a:rPr>
              <a:t>search.js</a:t>
            </a:r>
            <a:r>
              <a:rPr lang="en-US" sz="1600" dirty="0">
                <a:solidFill>
                  <a:schemeClr val="bg1"/>
                </a:solidFill>
              </a:rPr>
              <a:t>';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import </a:t>
            </a:r>
            <a:r>
              <a:rPr lang="en-US" sz="1600" dirty="0" err="1">
                <a:solidFill>
                  <a:schemeClr val="bg1"/>
                </a:solidFill>
              </a:rPr>
              <a:t>searchClick</a:t>
            </a:r>
            <a:r>
              <a:rPr lang="en-US" sz="1600" dirty="0">
                <a:solidFill>
                  <a:schemeClr val="bg1"/>
                </a:solidFill>
              </a:rPr>
              <a:t> from ‘./lib/</a:t>
            </a:r>
            <a:r>
              <a:rPr lang="en-US" sz="1600" dirty="0" err="1">
                <a:solidFill>
                  <a:schemeClr val="bg1"/>
                </a:solidFill>
              </a:rPr>
              <a:t>searchClick.js</a:t>
            </a:r>
            <a:r>
              <a:rPr lang="en-US" sz="1600" dirty="0">
                <a:solidFill>
                  <a:schemeClr val="bg1"/>
                </a:solidFill>
              </a:rPr>
              <a:t>’;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test('test search bold function', t =&gt;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      </a:t>
            </a:r>
            <a:r>
              <a:rPr lang="en-US" sz="1600" dirty="0" err="1">
                <a:solidFill>
                  <a:schemeClr val="bg1"/>
                </a:solidFill>
              </a:rPr>
              <a:t>searchSample.forEach</a:t>
            </a:r>
            <a:r>
              <a:rPr lang="en-US" sz="1600" dirty="0">
                <a:solidFill>
                  <a:schemeClr val="bg1"/>
                </a:solidFill>
              </a:rPr>
              <a:t>(item =&gt; </a:t>
            </a:r>
            <a:r>
              <a:rPr lang="en-US" sz="1600" dirty="0" err="1">
                <a:solidFill>
                  <a:schemeClr val="bg1"/>
                </a:solidFill>
              </a:rPr>
              <a:t>search.changeBold</a:t>
            </a:r>
            <a:r>
              <a:rPr lang="en-US" sz="1600" dirty="0">
                <a:solidFill>
                  <a:schemeClr val="bg1"/>
                </a:solidFill>
              </a:rPr>
              <a:t>(item, 'dog'));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      </a:t>
            </a: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clickRst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searchClick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searchSample</a:t>
            </a:r>
            <a:r>
              <a:rPr lang="en-US" sz="1600" dirty="0">
                <a:solidFill>
                  <a:schemeClr val="bg1"/>
                </a:solidFill>
              </a:rPr>
              <a:t>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 err="1">
                <a:solidFill>
                  <a:schemeClr val="bg1"/>
                </a:solidFill>
              </a:rPr>
              <a:t>t.deepEqual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clickRst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expectedRst</a:t>
            </a:r>
            <a:r>
              <a:rPr lang="en-US" sz="1600" dirty="0">
                <a:solidFill>
                  <a:schemeClr val="bg1"/>
                </a:solidFill>
              </a:rPr>
              <a:t>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      </a:t>
            </a:r>
            <a:r>
              <a:rPr lang="en-US" sz="1600" dirty="0" err="1">
                <a:solidFill>
                  <a:schemeClr val="bg1"/>
                </a:solidFill>
              </a:rPr>
              <a:t>t.pass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})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5000" y="841451"/>
            <a:ext cx="4622644" cy="2334086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test('Link changes the class when hovered', () =&gt; {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component = </a:t>
            </a:r>
            <a:r>
              <a:rPr lang="en-US" sz="1600" dirty="0" err="1">
                <a:solidFill>
                  <a:schemeClr val="bg1"/>
                </a:solidFill>
              </a:rPr>
              <a:t>renderer.create</a:t>
            </a:r>
            <a:r>
              <a:rPr lang="en-US" sz="1600" dirty="0">
                <a:solidFill>
                  <a:schemeClr val="bg1"/>
                </a:solidFill>
              </a:rPr>
              <a:t>(&lt;Link  page=”/home"&gt;Home&lt;/Link&gt;,  );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let tree = </a:t>
            </a:r>
            <a:r>
              <a:rPr lang="en-US" sz="1600" dirty="0" err="1">
                <a:solidFill>
                  <a:schemeClr val="bg1"/>
                </a:solidFill>
              </a:rPr>
              <a:t>component.toJSON</a:t>
            </a:r>
            <a:r>
              <a:rPr lang="en-US" sz="1600" dirty="0">
                <a:solidFill>
                  <a:schemeClr val="bg1"/>
                </a:solidFill>
              </a:rPr>
              <a:t>();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expect(tree).</a:t>
            </a:r>
            <a:r>
              <a:rPr lang="en-US" sz="1600" dirty="0" err="1">
                <a:solidFill>
                  <a:schemeClr val="bg1"/>
                </a:solidFill>
              </a:rPr>
              <a:t>toMatchSnapshot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26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Front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</a:t>
            </a:r>
            <a:r>
              <a:rPr lang="en-US" dirty="0">
                <a:solidFill>
                  <a:schemeClr val="bg1"/>
                </a:solidFill>
              </a:rPr>
              <a:t>esting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@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Jet’s Web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8C1-FC06-4B36-BD95-79B8A3C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Batman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CCEF0-862F-4746-95BE-7F78E0D08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8431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9325" y="19050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164" y="995548"/>
            <a:ext cx="7612083" cy="36717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zh-CN" altLang="en-US" sz="2000" dirty="0">
              <a:solidFill>
                <a:srgbClr val="252525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3075" y="7334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127945602"/>
              </p:ext>
            </p:extLst>
          </p:nvPr>
        </p:nvGraphicFramePr>
        <p:xfrm>
          <a:off x="540699" y="675814"/>
          <a:ext cx="6841176" cy="360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37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Jet_Template_2015">
  <a:themeElements>
    <a:clrScheme name="Jet">
      <a:dk1>
        <a:srgbClr val="320C67"/>
      </a:dk1>
      <a:lt1>
        <a:srgbClr val="FFFFFF"/>
      </a:lt1>
      <a:dk2>
        <a:srgbClr val="878787"/>
      </a:dk2>
      <a:lt2>
        <a:srgbClr val="E3E3E3"/>
      </a:lt2>
      <a:accent1>
        <a:srgbClr val="6D00FF"/>
      </a:accent1>
      <a:accent2>
        <a:srgbClr val="520087"/>
      </a:accent2>
      <a:accent3>
        <a:srgbClr val="1FDAAF"/>
      </a:accent3>
      <a:accent4>
        <a:srgbClr val="D4A9FF"/>
      </a:accent4>
      <a:accent5>
        <a:srgbClr val="BE44FF"/>
      </a:accent5>
      <a:accent6>
        <a:srgbClr val="8647FF"/>
      </a:accent6>
      <a:hlink>
        <a:srgbClr val="FC1453"/>
      </a:hlink>
      <a:folHlink>
        <a:srgbClr val="FD8554"/>
      </a:folHlink>
    </a:clrScheme>
    <a:fontScheme name="Jet Graphik">
      <a:majorFont>
        <a:latin typeface="Graphik Super"/>
        <a:ea typeface=""/>
        <a:cs typeface=""/>
      </a:majorFont>
      <a:minorFont>
        <a:latin typeface="Graphik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z="120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et_Presentation_Template" id="{859F3474-E441-4C21-95EC-CA14CD8681D8}" vid="{105EFC70-17D1-419E-83D1-BDC7F061FE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75B1942C9F9A47B23ABEE152FDFF05" ma:contentTypeVersion="10" ma:contentTypeDescription="Create a new document." ma:contentTypeScope="" ma:versionID="21a44aec415931ca9157c7d3530818e1">
  <xsd:schema xmlns:xsd="http://www.w3.org/2001/XMLSchema" xmlns:xs="http://www.w3.org/2001/XMLSchema" xmlns:p="http://schemas.microsoft.com/office/2006/metadata/properties" xmlns:ns2="a63f7d24-1a97-4556-86e2-d2da371c0116" xmlns:ns3="aad7e69f-b0b5-44f0-b43b-c48a6a9a05d4" xmlns:ns4="08a4a66e-db23-48ea-946b-9c22edecf42e" targetNamespace="http://schemas.microsoft.com/office/2006/metadata/properties" ma:root="true" ma:fieldsID="4b4f58f7e73c4d764a0e2a5a3294028a" ns2:_="" ns3:_="" ns4:_="">
    <xsd:import namespace="a63f7d24-1a97-4556-86e2-d2da371c0116"/>
    <xsd:import namespace="aad7e69f-b0b5-44f0-b43b-c48a6a9a05d4"/>
    <xsd:import namespace="08a4a66e-db23-48ea-946b-9c22edecf4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7d24-1a97-4556-86e2-d2da371c01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7e69f-b0b5-44f0-b43b-c48a6a9a05d4" elementFormDefault="qualified">
    <xsd:import namespace="http://schemas.microsoft.com/office/2006/documentManagement/types"/>
    <xsd:import namespace="http://schemas.microsoft.com/office/infopath/2007/PartnerControls"/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4a66e-db23-48ea-946b-9c22edecf4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0F790E-A742-405D-8514-C237813A75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3184BB-362B-43AC-AB98-33D192AD6B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3f7d24-1a97-4556-86e2-d2da371c0116"/>
    <ds:schemaRef ds:uri="aad7e69f-b0b5-44f0-b43b-c48a6a9a05d4"/>
    <ds:schemaRef ds:uri="08a4a66e-db23-48ea-946b-9c22edecf4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84E613-7604-4553-AC24-512FF04A9CAA}">
  <ds:schemaRefs>
    <ds:schemaRef ds:uri="a63f7d24-1a97-4556-86e2-d2da371c0116"/>
    <ds:schemaRef ds:uri="http://schemas.openxmlformats.org/package/2006/metadata/core-properties"/>
    <ds:schemaRef ds:uri="http://schemas.microsoft.com/office/2006/metadata/properties"/>
    <ds:schemaRef ds:uri="aad7e69f-b0b5-44f0-b43b-c48a6a9a05d4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08a4a66e-db23-48ea-946b-9c22edecf42e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Jet_Presentation_Template</Template>
  <TotalTime>14474</TotalTime>
  <Words>785</Words>
  <Application>Microsoft Macintosh PowerPoint</Application>
  <PresentationFormat>On-screen Show (16:9)</PresentationFormat>
  <Paragraphs>300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Graphik Extralight</vt:lpstr>
      <vt:lpstr>宋体</vt:lpstr>
      <vt:lpstr>Arial</vt:lpstr>
      <vt:lpstr>Courier New</vt:lpstr>
      <vt:lpstr>Graphik Black</vt:lpstr>
      <vt:lpstr>Graphik Light</vt:lpstr>
      <vt:lpstr>Graphik Super</vt:lpstr>
      <vt:lpstr>Helvetica</vt:lpstr>
      <vt:lpstr>Wingdings</vt:lpstr>
      <vt:lpstr>Jet_Template_2015</vt:lpstr>
      <vt:lpstr>Front End Testing  @Jet.com Yuanyuan Li  </vt:lpstr>
      <vt:lpstr>PowerPoint Presentation</vt:lpstr>
      <vt:lpstr>https://github.com/YuanyuanMaggie/meetup</vt:lpstr>
      <vt:lpstr>Seen These Problems Before?</vt:lpstr>
      <vt:lpstr>PowerPoint Presentation</vt:lpstr>
      <vt:lpstr>Q: How do you keep updates  safe and stable?</vt:lpstr>
      <vt:lpstr>Front End Testing</vt:lpstr>
      <vt:lpstr>Front End Testing  @ Jet’s Web Team</vt:lpstr>
      <vt:lpstr>Batman Web testing cycle</vt:lpstr>
      <vt:lpstr>Batman Web testing cycle</vt:lpstr>
      <vt:lpstr>Testing In Dev</vt:lpstr>
      <vt:lpstr>Testing In Dev</vt:lpstr>
      <vt:lpstr>Testing In Dev</vt:lpstr>
      <vt:lpstr>Testing In Dev</vt:lpstr>
      <vt:lpstr>Testing In Dev</vt:lpstr>
      <vt:lpstr>E2E Test Demo</vt:lpstr>
      <vt:lpstr>Testing in Dev</vt:lpstr>
      <vt:lpstr>Testing in Dev</vt:lpstr>
      <vt:lpstr>Testing in Dev</vt:lpstr>
      <vt:lpstr>Testing in Dev </vt:lpstr>
      <vt:lpstr>Batman Web testing cycle</vt:lpstr>
      <vt:lpstr>Automated Tests in QA</vt:lpstr>
      <vt:lpstr>Automated Tests in QA</vt:lpstr>
      <vt:lpstr>Problems Solved</vt:lpstr>
      <vt:lpstr>Batman Web testing cycle</vt:lpstr>
      <vt:lpstr>Takeaways</vt:lpstr>
      <vt:lpstr>Key Takeaways</vt:lpstr>
      <vt:lpstr>Keep in touch! LinkedIn: yuanyuanmaggie https://github.com/YuanyuanMaggie/meetup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 Presentation Guidelines</dc:title>
  <dc:creator>YuanYuan Li</dc:creator>
  <cp:lastModifiedBy>YuanYuan Li</cp:lastModifiedBy>
  <cp:revision>248</cp:revision>
  <dcterms:created xsi:type="dcterms:W3CDTF">2017-09-27T17:42:15Z</dcterms:created>
  <dcterms:modified xsi:type="dcterms:W3CDTF">2018-01-24T19:44:30Z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0x010100BE75B1942C9F9A47B23ABEE152FDFF05</vt:lpwstr>
  </property>
</Properties>
</file>